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74" r:id="rId12"/>
    <p:sldId id="275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4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t>2/10/2018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3A959-64C4-4D50-9046-140AE81F213E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1A688-3906-4B69-B86E-0F4C1A7BE3D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andreev@lihotec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0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88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872" y="6054995"/>
            <a:ext cx="4583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/>
              <a:t>С </a:t>
            </a:r>
            <a:r>
              <a:rPr lang="ru-RU" sz="1400" b="1" i="1" u="sng" dirty="0" smtClean="0"/>
              <a:t>Уважением</a:t>
            </a:r>
            <a:r>
              <a:rPr lang="ru-RU" sz="1400" b="1" i="1" dirty="0" smtClean="0"/>
              <a:t>, Дмитрий Андреев</a:t>
            </a:r>
          </a:p>
          <a:p>
            <a:r>
              <a:rPr lang="ru-RU" sz="1400" b="1" i="1" dirty="0" smtClean="0"/>
              <a:t>Заместитель директора  по продажам</a:t>
            </a:r>
          </a:p>
          <a:p>
            <a:r>
              <a:rPr lang="en-US" sz="1400" b="1" i="1" dirty="0" smtClean="0">
                <a:hlinkClick r:id="rId4"/>
              </a:rPr>
              <a:t>dandreev@lihotec.com</a:t>
            </a:r>
            <a:r>
              <a:rPr lang="en-US" sz="1400" b="1" i="1" dirty="0" smtClean="0"/>
              <a:t>  +7 929 520.80.50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55968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93453"/>
            <a:ext cx="1247106" cy="5733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88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14</Words>
  <Application>Microsoft Office PowerPoint</Application>
  <PresentationFormat>Экран (4:3)</PresentationFormat>
  <Paragraphs>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MITR ANDREEV</cp:lastModifiedBy>
  <cp:revision>7</cp:revision>
  <dcterms:created xsi:type="dcterms:W3CDTF">2015-09-24T07:26:33Z</dcterms:created>
  <dcterms:modified xsi:type="dcterms:W3CDTF">2018-10-02T10:49:01Z</dcterms:modified>
</cp:coreProperties>
</file>