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3" r:id="rId2"/>
    <p:sldId id="265" r:id="rId3"/>
    <p:sldId id="266" r:id="rId4"/>
    <p:sldId id="258" r:id="rId5"/>
    <p:sldId id="262" r:id="rId6"/>
    <p:sldId id="264"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576" y="9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1F264-FA19-4D41-B59C-696C34810860}" type="datetimeFigureOut">
              <a:rPr lang="ru-RU" smtClean="0"/>
              <a:t>18.11.2020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891578-A5EA-478C-8712-C932CDC82D7F}" type="slidenum">
              <a:rPr lang="ru-RU" smtClean="0"/>
              <a:t>‹#›</a:t>
            </a:fld>
            <a:endParaRPr lang="ru-RU"/>
          </a:p>
        </p:txBody>
      </p:sp>
    </p:spTree>
    <p:extLst>
      <p:ext uri="{BB962C8B-B14F-4D97-AF65-F5344CB8AC3E}">
        <p14:creationId xmlns:p14="http://schemas.microsoft.com/office/powerpoint/2010/main" val="21552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777632" y="1700215"/>
            <a:ext cx="10636737" cy="2879725"/>
          </a:xfrm>
        </p:spPr>
        <p:txBody>
          <a:bodyPr/>
          <a:lstStyle>
            <a:lvl1pPr algn="ctr">
              <a:defRPr sz="4400" baseline="0">
                <a:solidFill>
                  <a:schemeClr val="accent6"/>
                </a:solidFill>
                <a:effectLst>
                  <a:outerShdw blurRad="38100" dist="38100" dir="2700000" algn="tl">
                    <a:srgbClr val="000000">
                      <a:alpha val="43137"/>
                    </a:srgbClr>
                  </a:outerShdw>
                </a:effectLst>
              </a:defRPr>
            </a:lvl1pPr>
          </a:lstStyle>
          <a:p>
            <a:r>
              <a:rPr lang="ru-RU" smtClean="0"/>
              <a:t>Образец заголовка</a:t>
            </a:r>
            <a:endParaRPr lang="en-US" dirty="0"/>
          </a:p>
        </p:txBody>
      </p:sp>
      <p:sp>
        <p:nvSpPr>
          <p:cNvPr id="8195" name="Rectangle 3"/>
          <p:cNvSpPr>
            <a:spLocks noGrp="1" noChangeArrowheads="1"/>
          </p:cNvSpPr>
          <p:nvPr>
            <p:ph type="subTitle" idx="1"/>
          </p:nvPr>
        </p:nvSpPr>
        <p:spPr>
          <a:xfrm>
            <a:off x="777632" y="5157788"/>
            <a:ext cx="10636737" cy="1166812"/>
          </a:xfrm>
          <a:ln>
            <a:noFill/>
          </a:ln>
        </p:spPr>
        <p:txBody>
          <a:bodyPr anchor="ctr" anchorCtr="1"/>
          <a:lstStyle>
            <a:lvl1pPr marL="0" indent="0" algn="ctr">
              <a:spcBef>
                <a:spcPct val="30000"/>
              </a:spcBef>
              <a:spcAft>
                <a:spcPct val="30000"/>
              </a:spcAft>
              <a:buFont typeface="Wingdings" pitchFamily="2" charset="2"/>
              <a:buNone/>
              <a:defRPr sz="2400">
                <a:solidFill>
                  <a:schemeClr val="accent6"/>
                </a:solidFill>
              </a:defRPr>
            </a:lvl1pPr>
          </a:lstStyle>
          <a:p>
            <a:r>
              <a:rPr lang="ru-RU" smtClean="0"/>
              <a:t>Образец подзаголовка</a:t>
            </a:r>
            <a:endParaRPr lang="en-US"/>
          </a:p>
        </p:txBody>
      </p:sp>
      <p:sp>
        <p:nvSpPr>
          <p:cNvPr id="5" name="Rectangle 7"/>
          <p:cNvSpPr>
            <a:spLocks noGrp="1" noChangeArrowheads="1"/>
          </p:cNvSpPr>
          <p:nvPr>
            <p:ph type="sldNum" sz="quarter" idx="10"/>
          </p:nvPr>
        </p:nvSpPr>
        <p:spPr/>
        <p:txBody>
          <a:bodyPr/>
          <a:lstStyle>
            <a:lvl1pPr algn="ctr" eaLnBrk="0" hangingPunct="0">
              <a:defRPr sz="1000" b="0">
                <a:solidFill>
                  <a:schemeClr val="tx2"/>
                </a:solidFill>
                <a:cs typeface="+mn-cs"/>
              </a:defRPr>
            </a:lvl1pPr>
          </a:lstStyle>
          <a:p>
            <a:fld id="{5F4B1E70-0591-49C4-B936-0E5D6DA7C4C7}" type="slidenum">
              <a:rPr lang="ru-RU" smtClean="0"/>
              <a:t>‹#›</a:t>
            </a:fld>
            <a:endParaRPr lang="ru-RU"/>
          </a:p>
        </p:txBody>
      </p:sp>
      <p:sp>
        <p:nvSpPr>
          <p:cNvPr id="6" name="Нижний колонтитул 6"/>
          <p:cNvSpPr>
            <a:spLocks noGrp="1"/>
          </p:cNvSpPr>
          <p:nvPr>
            <p:ph type="ftr" sz="quarter" idx="11"/>
          </p:nvPr>
        </p:nvSpPr>
        <p:spPr/>
        <p:txBody>
          <a:bodyPr/>
          <a:lstStyle>
            <a:lvl1pPr algn="ctr">
              <a:defRPr sz="1000" b="0">
                <a:solidFill>
                  <a:schemeClr val="tx2"/>
                </a:solidFill>
                <a:cs typeface="+mn-cs"/>
              </a:defRPr>
            </a:lvl1pPr>
          </a:lstStyle>
          <a:p>
            <a:endParaRPr lang="ru-RU"/>
          </a:p>
        </p:txBody>
      </p:sp>
      <p:sp>
        <p:nvSpPr>
          <p:cNvPr id="8" name="Freeform 12"/>
          <p:cNvSpPr>
            <a:spLocks noEditPoints="1"/>
          </p:cNvSpPr>
          <p:nvPr/>
        </p:nvSpPr>
        <p:spPr bwMode="auto">
          <a:xfrm>
            <a:off x="7248128" y="719829"/>
            <a:ext cx="4177351" cy="557828"/>
          </a:xfrm>
          <a:custGeom>
            <a:avLst/>
            <a:gdLst>
              <a:gd name="T0" fmla="*/ 6156 w 6950"/>
              <a:gd name="T1" fmla="*/ 636 h 1137"/>
              <a:gd name="T2" fmla="*/ 6211 w 6950"/>
              <a:gd name="T3" fmla="*/ 691 h 1137"/>
              <a:gd name="T4" fmla="*/ 6161 w 6950"/>
              <a:gd name="T5" fmla="*/ 766 h 1137"/>
              <a:gd name="T6" fmla="*/ 5551 w 6950"/>
              <a:gd name="T7" fmla="*/ 1137 h 1137"/>
              <a:gd name="T8" fmla="*/ 5956 w 6950"/>
              <a:gd name="T9" fmla="*/ 0 h 1137"/>
              <a:gd name="T10" fmla="*/ 6256 w 6950"/>
              <a:gd name="T11" fmla="*/ 546 h 1137"/>
              <a:gd name="T12" fmla="*/ 6420 w 6950"/>
              <a:gd name="T13" fmla="*/ 606 h 1137"/>
              <a:gd name="T14" fmla="*/ 6435 w 6950"/>
              <a:gd name="T15" fmla="*/ 731 h 1137"/>
              <a:gd name="T16" fmla="*/ 6325 w 6950"/>
              <a:gd name="T17" fmla="*/ 846 h 1137"/>
              <a:gd name="T18" fmla="*/ 5871 w 6950"/>
              <a:gd name="T19" fmla="*/ 876 h 1137"/>
              <a:gd name="T20" fmla="*/ 5796 w 6950"/>
              <a:gd name="T21" fmla="*/ 1082 h 1137"/>
              <a:gd name="T22" fmla="*/ 5096 w 6950"/>
              <a:gd name="T23" fmla="*/ 981 h 1137"/>
              <a:gd name="T24" fmla="*/ 5301 w 6950"/>
              <a:gd name="T25" fmla="*/ 906 h 1137"/>
              <a:gd name="T26" fmla="*/ 5376 w 6950"/>
              <a:gd name="T27" fmla="*/ 741 h 1137"/>
              <a:gd name="T28" fmla="*/ 5266 w 6950"/>
              <a:gd name="T29" fmla="*/ 631 h 1137"/>
              <a:gd name="T30" fmla="*/ 5051 w 6950"/>
              <a:gd name="T31" fmla="*/ 661 h 1137"/>
              <a:gd name="T32" fmla="*/ 4916 w 6950"/>
              <a:gd name="T33" fmla="*/ 806 h 1137"/>
              <a:gd name="T34" fmla="*/ 4971 w 6950"/>
              <a:gd name="T35" fmla="*/ 946 h 1137"/>
              <a:gd name="T36" fmla="*/ 5036 w 6950"/>
              <a:gd name="T37" fmla="*/ 1092 h 1137"/>
              <a:gd name="T38" fmla="*/ 5391 w 6950"/>
              <a:gd name="T39" fmla="*/ 1017 h 1137"/>
              <a:gd name="T40" fmla="*/ 5596 w 6950"/>
              <a:gd name="T41" fmla="*/ 816 h 1137"/>
              <a:gd name="T42" fmla="*/ 5531 w 6950"/>
              <a:gd name="T43" fmla="*/ 611 h 1137"/>
              <a:gd name="T44" fmla="*/ 5236 w 6950"/>
              <a:gd name="T45" fmla="*/ 516 h 1137"/>
              <a:gd name="T46" fmla="*/ 4881 w 6950"/>
              <a:gd name="T47" fmla="*/ 591 h 1137"/>
              <a:gd name="T48" fmla="*/ 4677 w 6950"/>
              <a:gd name="T49" fmla="*/ 791 h 1137"/>
              <a:gd name="T50" fmla="*/ 4742 w 6950"/>
              <a:gd name="T51" fmla="*/ 997 h 1137"/>
              <a:gd name="T52" fmla="*/ 5036 w 6950"/>
              <a:gd name="T53" fmla="*/ 1092 h 1137"/>
              <a:gd name="T54" fmla="*/ 4072 w 6950"/>
              <a:gd name="T55" fmla="*/ 806 h 1137"/>
              <a:gd name="T56" fmla="*/ 4292 w 6950"/>
              <a:gd name="T57" fmla="*/ 791 h 1137"/>
              <a:gd name="T58" fmla="*/ 4087 w 6950"/>
              <a:gd name="T59" fmla="*/ 756 h 1137"/>
              <a:gd name="T60" fmla="*/ 3752 w 6950"/>
              <a:gd name="T61" fmla="*/ 1082 h 1137"/>
              <a:gd name="T62" fmla="*/ 2143 w 6950"/>
              <a:gd name="T63" fmla="*/ 1082 h 1137"/>
              <a:gd name="T64" fmla="*/ 2603 w 6950"/>
              <a:gd name="T65" fmla="*/ 741 h 1137"/>
              <a:gd name="T66" fmla="*/ 2893 w 6950"/>
              <a:gd name="T67" fmla="*/ 546 h 1137"/>
              <a:gd name="T68" fmla="*/ 2668 w 6950"/>
              <a:gd name="T69" fmla="*/ 546 h 1137"/>
              <a:gd name="T70" fmla="*/ 2113 w 6950"/>
              <a:gd name="T71" fmla="*/ 546 h 1137"/>
              <a:gd name="T72" fmla="*/ 1374 w 6950"/>
              <a:gd name="T73" fmla="*/ 636 h 1137"/>
              <a:gd name="T74" fmla="*/ 1629 w 6950"/>
              <a:gd name="T75" fmla="*/ 666 h 1137"/>
              <a:gd name="T76" fmla="*/ 1594 w 6950"/>
              <a:gd name="T77" fmla="*/ 746 h 1137"/>
              <a:gd name="T78" fmla="*/ 1254 w 6950"/>
              <a:gd name="T79" fmla="*/ 986 h 1137"/>
              <a:gd name="T80" fmla="*/ 1559 w 6950"/>
              <a:gd name="T81" fmla="*/ 856 h 1137"/>
              <a:gd name="T82" fmla="*/ 1584 w 6950"/>
              <a:gd name="T83" fmla="*/ 931 h 1137"/>
              <a:gd name="T84" fmla="*/ 1489 w 6950"/>
              <a:gd name="T85" fmla="*/ 986 h 1137"/>
              <a:gd name="T86" fmla="*/ 1044 w 6950"/>
              <a:gd name="T87" fmla="*/ 1082 h 1137"/>
              <a:gd name="T88" fmla="*/ 1459 w 6950"/>
              <a:gd name="T89" fmla="*/ 1077 h 1137"/>
              <a:gd name="T90" fmla="*/ 1679 w 6950"/>
              <a:gd name="T91" fmla="*/ 1072 h 1137"/>
              <a:gd name="T92" fmla="*/ 1824 w 6950"/>
              <a:gd name="T93" fmla="*/ 971 h 1137"/>
              <a:gd name="T94" fmla="*/ 1804 w 6950"/>
              <a:gd name="T95" fmla="*/ 846 h 1137"/>
              <a:gd name="T96" fmla="*/ 1759 w 6950"/>
              <a:gd name="T97" fmla="*/ 786 h 1137"/>
              <a:gd name="T98" fmla="*/ 1859 w 6950"/>
              <a:gd name="T99" fmla="*/ 691 h 1137"/>
              <a:gd name="T100" fmla="*/ 1809 w 6950"/>
              <a:gd name="T101" fmla="*/ 576 h 1137"/>
              <a:gd name="T102" fmla="*/ 1404 w 6950"/>
              <a:gd name="T103" fmla="*/ 546 h 1137"/>
              <a:gd name="T104" fmla="*/ 999 w 6950"/>
              <a:gd name="T105" fmla="*/ 1082 h 1137"/>
              <a:gd name="T106" fmla="*/ 3418 w 6950"/>
              <a:gd name="T107" fmla="*/ 896 h 1137"/>
              <a:gd name="T108" fmla="*/ 3048 w 6950"/>
              <a:gd name="T109" fmla="*/ 1082 h 1137"/>
              <a:gd name="T110" fmla="*/ 3458 w 6950"/>
              <a:gd name="T111" fmla="*/ 1082 h 1137"/>
              <a:gd name="T112" fmla="*/ 3328 w 6950"/>
              <a:gd name="T113" fmla="*/ 546 h 1137"/>
              <a:gd name="T114" fmla="*/ 600 w 6950"/>
              <a:gd name="T115" fmla="*/ 701 h 1137"/>
              <a:gd name="T116" fmla="*/ 0 w 6950"/>
              <a:gd name="T117" fmla="*/ 1087 h 1137"/>
              <a:gd name="T118" fmla="*/ 665 w 6950"/>
              <a:gd name="T119" fmla="*/ 991 h 1137"/>
              <a:gd name="T120" fmla="*/ 749 w 6950"/>
              <a:gd name="T121" fmla="*/ 546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50" h="1137">
                <a:moveTo>
                  <a:pt x="5901" y="776"/>
                </a:moveTo>
                <a:lnTo>
                  <a:pt x="5951" y="636"/>
                </a:lnTo>
                <a:lnTo>
                  <a:pt x="6156" y="636"/>
                </a:lnTo>
                <a:lnTo>
                  <a:pt x="6186" y="646"/>
                </a:lnTo>
                <a:lnTo>
                  <a:pt x="6206" y="666"/>
                </a:lnTo>
                <a:lnTo>
                  <a:pt x="6211" y="691"/>
                </a:lnTo>
                <a:lnTo>
                  <a:pt x="6206" y="721"/>
                </a:lnTo>
                <a:lnTo>
                  <a:pt x="6191" y="751"/>
                </a:lnTo>
                <a:lnTo>
                  <a:pt x="6161" y="766"/>
                </a:lnTo>
                <a:lnTo>
                  <a:pt x="6126" y="776"/>
                </a:lnTo>
                <a:lnTo>
                  <a:pt x="5901" y="776"/>
                </a:lnTo>
                <a:close/>
                <a:moveTo>
                  <a:pt x="5551" y="1137"/>
                </a:moveTo>
                <a:lnTo>
                  <a:pt x="6550" y="1137"/>
                </a:lnTo>
                <a:lnTo>
                  <a:pt x="6950" y="0"/>
                </a:lnTo>
                <a:lnTo>
                  <a:pt x="5956" y="0"/>
                </a:lnTo>
                <a:lnTo>
                  <a:pt x="5761" y="546"/>
                </a:lnTo>
                <a:lnTo>
                  <a:pt x="5981" y="546"/>
                </a:lnTo>
                <a:lnTo>
                  <a:pt x="6256" y="546"/>
                </a:lnTo>
                <a:lnTo>
                  <a:pt x="6325" y="551"/>
                </a:lnTo>
                <a:lnTo>
                  <a:pt x="6380" y="576"/>
                </a:lnTo>
                <a:lnTo>
                  <a:pt x="6420" y="606"/>
                </a:lnTo>
                <a:lnTo>
                  <a:pt x="6440" y="646"/>
                </a:lnTo>
                <a:lnTo>
                  <a:pt x="6445" y="691"/>
                </a:lnTo>
                <a:lnTo>
                  <a:pt x="6435" y="731"/>
                </a:lnTo>
                <a:lnTo>
                  <a:pt x="6415" y="776"/>
                </a:lnTo>
                <a:lnTo>
                  <a:pt x="6375" y="816"/>
                </a:lnTo>
                <a:lnTo>
                  <a:pt x="6325" y="846"/>
                </a:lnTo>
                <a:lnTo>
                  <a:pt x="6261" y="866"/>
                </a:lnTo>
                <a:lnTo>
                  <a:pt x="6186" y="871"/>
                </a:lnTo>
                <a:lnTo>
                  <a:pt x="5871" y="876"/>
                </a:lnTo>
                <a:lnTo>
                  <a:pt x="5831" y="986"/>
                </a:lnTo>
                <a:lnTo>
                  <a:pt x="5796" y="1077"/>
                </a:lnTo>
                <a:lnTo>
                  <a:pt x="5796" y="1082"/>
                </a:lnTo>
                <a:lnTo>
                  <a:pt x="5576" y="1082"/>
                </a:lnTo>
                <a:lnTo>
                  <a:pt x="5551" y="1137"/>
                </a:lnTo>
                <a:close/>
                <a:moveTo>
                  <a:pt x="5096" y="981"/>
                </a:moveTo>
                <a:lnTo>
                  <a:pt x="5171" y="971"/>
                </a:lnTo>
                <a:lnTo>
                  <a:pt x="5241" y="941"/>
                </a:lnTo>
                <a:lnTo>
                  <a:pt x="5301" y="906"/>
                </a:lnTo>
                <a:lnTo>
                  <a:pt x="5346" y="856"/>
                </a:lnTo>
                <a:lnTo>
                  <a:pt x="5371" y="801"/>
                </a:lnTo>
                <a:lnTo>
                  <a:pt x="5376" y="741"/>
                </a:lnTo>
                <a:lnTo>
                  <a:pt x="5356" y="696"/>
                </a:lnTo>
                <a:lnTo>
                  <a:pt x="5321" y="656"/>
                </a:lnTo>
                <a:lnTo>
                  <a:pt x="5266" y="631"/>
                </a:lnTo>
                <a:lnTo>
                  <a:pt x="5196" y="626"/>
                </a:lnTo>
                <a:lnTo>
                  <a:pt x="5121" y="636"/>
                </a:lnTo>
                <a:lnTo>
                  <a:pt x="5051" y="661"/>
                </a:lnTo>
                <a:lnTo>
                  <a:pt x="4991" y="701"/>
                </a:lnTo>
                <a:lnTo>
                  <a:pt x="4946" y="751"/>
                </a:lnTo>
                <a:lnTo>
                  <a:pt x="4916" y="806"/>
                </a:lnTo>
                <a:lnTo>
                  <a:pt x="4911" y="861"/>
                </a:lnTo>
                <a:lnTo>
                  <a:pt x="4931" y="911"/>
                </a:lnTo>
                <a:lnTo>
                  <a:pt x="4971" y="946"/>
                </a:lnTo>
                <a:lnTo>
                  <a:pt x="5026" y="971"/>
                </a:lnTo>
                <a:lnTo>
                  <a:pt x="5096" y="981"/>
                </a:lnTo>
                <a:close/>
                <a:moveTo>
                  <a:pt x="5036" y="1092"/>
                </a:moveTo>
                <a:lnTo>
                  <a:pt x="5161" y="1082"/>
                </a:lnTo>
                <a:lnTo>
                  <a:pt x="5281" y="1057"/>
                </a:lnTo>
                <a:lnTo>
                  <a:pt x="5391" y="1017"/>
                </a:lnTo>
                <a:lnTo>
                  <a:pt x="5481" y="961"/>
                </a:lnTo>
                <a:lnTo>
                  <a:pt x="5551" y="891"/>
                </a:lnTo>
                <a:lnTo>
                  <a:pt x="5596" y="816"/>
                </a:lnTo>
                <a:lnTo>
                  <a:pt x="5606" y="741"/>
                </a:lnTo>
                <a:lnTo>
                  <a:pt x="5581" y="671"/>
                </a:lnTo>
                <a:lnTo>
                  <a:pt x="5531" y="611"/>
                </a:lnTo>
                <a:lnTo>
                  <a:pt x="5451" y="561"/>
                </a:lnTo>
                <a:lnTo>
                  <a:pt x="5356" y="531"/>
                </a:lnTo>
                <a:lnTo>
                  <a:pt x="5236" y="516"/>
                </a:lnTo>
                <a:lnTo>
                  <a:pt x="5111" y="521"/>
                </a:lnTo>
                <a:lnTo>
                  <a:pt x="4991" y="546"/>
                </a:lnTo>
                <a:lnTo>
                  <a:pt x="4881" y="591"/>
                </a:lnTo>
                <a:lnTo>
                  <a:pt x="4792" y="646"/>
                </a:lnTo>
                <a:lnTo>
                  <a:pt x="4722" y="716"/>
                </a:lnTo>
                <a:lnTo>
                  <a:pt x="4677" y="791"/>
                </a:lnTo>
                <a:lnTo>
                  <a:pt x="4667" y="866"/>
                </a:lnTo>
                <a:lnTo>
                  <a:pt x="4692" y="936"/>
                </a:lnTo>
                <a:lnTo>
                  <a:pt x="4742" y="997"/>
                </a:lnTo>
                <a:lnTo>
                  <a:pt x="4822" y="1047"/>
                </a:lnTo>
                <a:lnTo>
                  <a:pt x="4916" y="1077"/>
                </a:lnTo>
                <a:lnTo>
                  <a:pt x="5036" y="1092"/>
                </a:lnTo>
                <a:close/>
                <a:moveTo>
                  <a:pt x="3752" y="1082"/>
                </a:moveTo>
                <a:lnTo>
                  <a:pt x="3977" y="1082"/>
                </a:lnTo>
                <a:lnTo>
                  <a:pt x="4072" y="806"/>
                </a:lnTo>
                <a:lnTo>
                  <a:pt x="4287" y="1082"/>
                </a:lnTo>
                <a:lnTo>
                  <a:pt x="4552" y="1082"/>
                </a:lnTo>
                <a:lnTo>
                  <a:pt x="4292" y="791"/>
                </a:lnTo>
                <a:lnTo>
                  <a:pt x="4707" y="546"/>
                </a:lnTo>
                <a:lnTo>
                  <a:pt x="4427" y="546"/>
                </a:lnTo>
                <a:lnTo>
                  <a:pt x="4087" y="756"/>
                </a:lnTo>
                <a:lnTo>
                  <a:pt x="4162" y="546"/>
                </a:lnTo>
                <a:lnTo>
                  <a:pt x="3937" y="546"/>
                </a:lnTo>
                <a:lnTo>
                  <a:pt x="3752" y="1082"/>
                </a:lnTo>
                <a:close/>
                <a:moveTo>
                  <a:pt x="1929" y="1082"/>
                </a:moveTo>
                <a:lnTo>
                  <a:pt x="1939" y="1082"/>
                </a:lnTo>
                <a:lnTo>
                  <a:pt x="2143" y="1082"/>
                </a:lnTo>
                <a:lnTo>
                  <a:pt x="2148" y="1082"/>
                </a:lnTo>
                <a:lnTo>
                  <a:pt x="2148" y="1077"/>
                </a:lnTo>
                <a:lnTo>
                  <a:pt x="2603" y="741"/>
                </a:lnTo>
                <a:lnTo>
                  <a:pt x="2483" y="1082"/>
                </a:lnTo>
                <a:lnTo>
                  <a:pt x="2708" y="1082"/>
                </a:lnTo>
                <a:lnTo>
                  <a:pt x="2893" y="546"/>
                </a:lnTo>
                <a:lnTo>
                  <a:pt x="2873" y="546"/>
                </a:lnTo>
                <a:lnTo>
                  <a:pt x="2673" y="546"/>
                </a:lnTo>
                <a:lnTo>
                  <a:pt x="2668" y="546"/>
                </a:lnTo>
                <a:lnTo>
                  <a:pt x="2218" y="871"/>
                </a:lnTo>
                <a:lnTo>
                  <a:pt x="2333" y="546"/>
                </a:lnTo>
                <a:lnTo>
                  <a:pt x="2113" y="546"/>
                </a:lnTo>
                <a:lnTo>
                  <a:pt x="1929" y="1082"/>
                </a:lnTo>
                <a:close/>
                <a:moveTo>
                  <a:pt x="1334" y="756"/>
                </a:moveTo>
                <a:lnTo>
                  <a:pt x="1374" y="636"/>
                </a:lnTo>
                <a:lnTo>
                  <a:pt x="1579" y="636"/>
                </a:lnTo>
                <a:lnTo>
                  <a:pt x="1609" y="646"/>
                </a:lnTo>
                <a:lnTo>
                  <a:pt x="1629" y="666"/>
                </a:lnTo>
                <a:lnTo>
                  <a:pt x="1634" y="696"/>
                </a:lnTo>
                <a:lnTo>
                  <a:pt x="1624" y="726"/>
                </a:lnTo>
                <a:lnTo>
                  <a:pt x="1594" y="746"/>
                </a:lnTo>
                <a:lnTo>
                  <a:pt x="1554" y="756"/>
                </a:lnTo>
                <a:lnTo>
                  <a:pt x="1334" y="756"/>
                </a:lnTo>
                <a:close/>
                <a:moveTo>
                  <a:pt x="1254" y="986"/>
                </a:moveTo>
                <a:lnTo>
                  <a:pt x="1299" y="851"/>
                </a:lnTo>
                <a:lnTo>
                  <a:pt x="1524" y="846"/>
                </a:lnTo>
                <a:lnTo>
                  <a:pt x="1559" y="856"/>
                </a:lnTo>
                <a:lnTo>
                  <a:pt x="1584" y="876"/>
                </a:lnTo>
                <a:lnTo>
                  <a:pt x="1589" y="901"/>
                </a:lnTo>
                <a:lnTo>
                  <a:pt x="1584" y="931"/>
                </a:lnTo>
                <a:lnTo>
                  <a:pt x="1564" y="956"/>
                </a:lnTo>
                <a:lnTo>
                  <a:pt x="1534" y="976"/>
                </a:lnTo>
                <a:lnTo>
                  <a:pt x="1489" y="986"/>
                </a:lnTo>
                <a:lnTo>
                  <a:pt x="1254" y="986"/>
                </a:lnTo>
                <a:close/>
                <a:moveTo>
                  <a:pt x="999" y="1082"/>
                </a:moveTo>
                <a:lnTo>
                  <a:pt x="1044" y="1082"/>
                </a:lnTo>
                <a:lnTo>
                  <a:pt x="1219" y="1082"/>
                </a:lnTo>
                <a:lnTo>
                  <a:pt x="1219" y="1077"/>
                </a:lnTo>
                <a:lnTo>
                  <a:pt x="1459" y="1077"/>
                </a:lnTo>
                <a:lnTo>
                  <a:pt x="1514" y="1077"/>
                </a:lnTo>
                <a:lnTo>
                  <a:pt x="1594" y="1082"/>
                </a:lnTo>
                <a:lnTo>
                  <a:pt x="1679" y="1072"/>
                </a:lnTo>
                <a:lnTo>
                  <a:pt x="1744" y="1047"/>
                </a:lnTo>
                <a:lnTo>
                  <a:pt x="1794" y="1012"/>
                </a:lnTo>
                <a:lnTo>
                  <a:pt x="1824" y="971"/>
                </a:lnTo>
                <a:lnTo>
                  <a:pt x="1834" y="926"/>
                </a:lnTo>
                <a:lnTo>
                  <a:pt x="1829" y="886"/>
                </a:lnTo>
                <a:lnTo>
                  <a:pt x="1804" y="846"/>
                </a:lnTo>
                <a:lnTo>
                  <a:pt x="1759" y="816"/>
                </a:lnTo>
                <a:lnTo>
                  <a:pt x="1694" y="801"/>
                </a:lnTo>
                <a:lnTo>
                  <a:pt x="1759" y="786"/>
                </a:lnTo>
                <a:lnTo>
                  <a:pt x="1809" y="761"/>
                </a:lnTo>
                <a:lnTo>
                  <a:pt x="1844" y="731"/>
                </a:lnTo>
                <a:lnTo>
                  <a:pt x="1859" y="691"/>
                </a:lnTo>
                <a:lnTo>
                  <a:pt x="1859" y="646"/>
                </a:lnTo>
                <a:lnTo>
                  <a:pt x="1844" y="611"/>
                </a:lnTo>
                <a:lnTo>
                  <a:pt x="1809" y="576"/>
                </a:lnTo>
                <a:lnTo>
                  <a:pt x="1754" y="556"/>
                </a:lnTo>
                <a:lnTo>
                  <a:pt x="1679" y="546"/>
                </a:lnTo>
                <a:lnTo>
                  <a:pt x="1404" y="546"/>
                </a:lnTo>
                <a:lnTo>
                  <a:pt x="1239" y="546"/>
                </a:lnTo>
                <a:lnTo>
                  <a:pt x="1184" y="546"/>
                </a:lnTo>
                <a:lnTo>
                  <a:pt x="999" y="1082"/>
                </a:lnTo>
                <a:close/>
                <a:moveTo>
                  <a:pt x="3208" y="896"/>
                </a:moveTo>
                <a:lnTo>
                  <a:pt x="3373" y="701"/>
                </a:lnTo>
                <a:lnTo>
                  <a:pt x="3418" y="896"/>
                </a:lnTo>
                <a:lnTo>
                  <a:pt x="3208" y="896"/>
                </a:lnTo>
                <a:close/>
                <a:moveTo>
                  <a:pt x="2773" y="1087"/>
                </a:moveTo>
                <a:lnTo>
                  <a:pt x="3048" y="1082"/>
                </a:lnTo>
                <a:lnTo>
                  <a:pt x="3128" y="991"/>
                </a:lnTo>
                <a:lnTo>
                  <a:pt x="3438" y="991"/>
                </a:lnTo>
                <a:lnTo>
                  <a:pt x="3458" y="1082"/>
                </a:lnTo>
                <a:lnTo>
                  <a:pt x="3687" y="1082"/>
                </a:lnTo>
                <a:lnTo>
                  <a:pt x="3522" y="546"/>
                </a:lnTo>
                <a:lnTo>
                  <a:pt x="3328" y="546"/>
                </a:lnTo>
                <a:lnTo>
                  <a:pt x="2773" y="1087"/>
                </a:lnTo>
                <a:close/>
                <a:moveTo>
                  <a:pt x="435" y="896"/>
                </a:moveTo>
                <a:lnTo>
                  <a:pt x="600" y="701"/>
                </a:lnTo>
                <a:lnTo>
                  <a:pt x="640" y="896"/>
                </a:lnTo>
                <a:lnTo>
                  <a:pt x="435" y="896"/>
                </a:lnTo>
                <a:close/>
                <a:moveTo>
                  <a:pt x="0" y="1087"/>
                </a:moveTo>
                <a:lnTo>
                  <a:pt x="275" y="1082"/>
                </a:lnTo>
                <a:lnTo>
                  <a:pt x="350" y="991"/>
                </a:lnTo>
                <a:lnTo>
                  <a:pt x="665" y="991"/>
                </a:lnTo>
                <a:lnTo>
                  <a:pt x="680" y="1082"/>
                </a:lnTo>
                <a:lnTo>
                  <a:pt x="914" y="1082"/>
                </a:lnTo>
                <a:lnTo>
                  <a:pt x="749" y="546"/>
                </a:lnTo>
                <a:lnTo>
                  <a:pt x="555" y="546"/>
                </a:lnTo>
                <a:lnTo>
                  <a:pt x="0" y="1087"/>
                </a:lnTo>
                <a:close/>
              </a:path>
            </a:pathLst>
          </a:custGeom>
          <a:solidFill>
            <a:srgbClr val="002F8E">
              <a:alpha val="84000"/>
            </a:srgbClr>
          </a:solidFill>
          <a:ln>
            <a:noFill/>
          </a:ln>
        </p:spPr>
        <p:txBody>
          <a:bodyPr/>
          <a:lstStyle/>
          <a:p>
            <a:endParaRPr lang="ru-RU" sz="1800"/>
          </a:p>
        </p:txBody>
      </p:sp>
      <p:pic>
        <p:nvPicPr>
          <p:cNvPr id="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631" y="398614"/>
            <a:ext cx="3234196" cy="112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50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986" y="333375"/>
            <a:ext cx="11344031" cy="719138"/>
          </a:xfrm>
        </p:spPr>
        <p:txBody>
          <a:bodyPr/>
          <a:lstStyle/>
          <a:p>
            <a:r>
              <a:rPr lang="ru-RU" smtClean="0"/>
              <a:t>Образец заголовка</a:t>
            </a:r>
            <a:endParaRPr lang="ru-RU" dirty="0"/>
          </a:p>
        </p:txBody>
      </p:sp>
      <p:sp>
        <p:nvSpPr>
          <p:cNvPr id="6" name="Содержимое 5"/>
          <p:cNvSpPr>
            <a:spLocks noGrp="1"/>
          </p:cNvSpPr>
          <p:nvPr>
            <p:ph sz="quarter" idx="11"/>
          </p:nvPr>
        </p:nvSpPr>
        <p:spPr>
          <a:xfrm>
            <a:off x="423986" y="1142985"/>
            <a:ext cx="11344031" cy="5381641"/>
          </a:xfrm>
          <a:noFill/>
          <a:ln w="12700">
            <a:noFill/>
            <a:miter lim="800000"/>
            <a:headEnd/>
            <a:tailEnd/>
          </a:ln>
        </p:spPr>
        <p:txBody>
          <a:bodyPr/>
          <a:lstStyle>
            <a:lvl1pPr algn="l" rtl="0" eaLnBrk="1" fontAlgn="base" hangingPunct="1">
              <a:spcBef>
                <a:spcPct val="20000"/>
              </a:spcBef>
              <a:spcAft>
                <a:spcPct val="20000"/>
              </a:spcAft>
              <a:buClr>
                <a:srgbClr val="FF0000"/>
              </a:buClr>
              <a:buSzPct val="90000"/>
              <a:defRPr lang="ru-RU" sz="2200" dirty="0" smtClean="0">
                <a:solidFill>
                  <a:srgbClr val="00349E"/>
                </a:solidFill>
                <a:latin typeface="+mn-lt"/>
                <a:ea typeface="+mn-ea"/>
                <a:cs typeface="+mn-cs"/>
              </a:defRPr>
            </a:lvl1pPr>
            <a:lvl2pPr algn="l" rtl="0" eaLnBrk="1" fontAlgn="base" hangingPunct="1">
              <a:spcBef>
                <a:spcPct val="20000"/>
              </a:spcBef>
              <a:spcAft>
                <a:spcPct val="20000"/>
              </a:spcAft>
              <a:buClr>
                <a:srgbClr val="FF0000"/>
              </a:buClr>
              <a:buSzPct val="90000"/>
              <a:defRPr lang="ru-RU" sz="1800" dirty="0" smtClean="0">
                <a:solidFill>
                  <a:srgbClr val="00349E"/>
                </a:solidFill>
                <a:latin typeface="+mn-lt"/>
                <a:ea typeface="+mn-ea"/>
                <a:cs typeface="+mn-cs"/>
              </a:defRPr>
            </a:lvl2pPr>
            <a:lvl3pPr algn="l" rtl="0" eaLnBrk="1" fontAlgn="base" hangingPunct="1">
              <a:spcBef>
                <a:spcPct val="20000"/>
              </a:spcBef>
              <a:spcAft>
                <a:spcPct val="20000"/>
              </a:spcAft>
              <a:buClr>
                <a:srgbClr val="FF0000"/>
              </a:buClr>
              <a:buSzPct val="90000"/>
              <a:defRPr lang="ru-RU" sz="1400" dirty="0" smtClean="0">
                <a:solidFill>
                  <a:srgbClr val="00349E"/>
                </a:solidFill>
                <a:latin typeface="+mn-lt"/>
                <a:ea typeface="+mn-ea"/>
                <a:cs typeface="+mn-cs"/>
              </a:defRPr>
            </a:lvl3pPr>
            <a:lvl4pPr algn="l" rtl="0" eaLnBrk="1" fontAlgn="base" hangingPunct="1">
              <a:spcBef>
                <a:spcPct val="20000"/>
              </a:spcBef>
              <a:spcAft>
                <a:spcPct val="20000"/>
              </a:spcAft>
              <a:buClr>
                <a:srgbClr val="FF0000"/>
              </a:buClr>
              <a:buSzPct val="90000"/>
              <a:defRPr lang="ru-RU" sz="1200" dirty="0" smtClean="0">
                <a:solidFill>
                  <a:srgbClr val="00349E"/>
                </a:solidFill>
                <a:latin typeface="+mn-lt"/>
                <a:ea typeface="+mn-ea"/>
                <a:cs typeface="+mn-cs"/>
              </a:defRPr>
            </a:lvl4pPr>
            <a:lvl5pPr algn="l" rtl="0" eaLnBrk="1" fontAlgn="base" hangingPunct="1">
              <a:spcBef>
                <a:spcPct val="20000"/>
              </a:spcBef>
              <a:spcAft>
                <a:spcPct val="20000"/>
              </a:spcAft>
              <a:buClr>
                <a:srgbClr val="FF0000"/>
              </a:buClr>
              <a:buSzPct val="90000"/>
              <a:defRPr lang="ru-RU" sz="1000" dirty="0">
                <a:solidFill>
                  <a:srgbClr val="00349E"/>
                </a:solidFill>
                <a:latin typeface="+mn-lt"/>
                <a:ea typeface="+mn-ea"/>
                <a:cs typeface="+mn-cs"/>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Rectangle 7"/>
          <p:cNvSpPr>
            <a:spLocks noGrp="1" noChangeArrowheads="1"/>
          </p:cNvSpPr>
          <p:nvPr>
            <p:ph type="sldNum" sz="quarter" idx="12"/>
          </p:nvPr>
        </p:nvSpPr>
        <p:spPr>
          <a:ln/>
        </p:spPr>
        <p:txBody>
          <a:bodyPr/>
          <a:lstStyle>
            <a:lvl1pPr>
              <a:defRPr/>
            </a:lvl1pPr>
          </a:lstStyle>
          <a:p>
            <a:fld id="{5F4B1E70-0591-49C4-B936-0E5D6DA7C4C7}" type="slidenum">
              <a:rPr lang="ru-RU" smtClean="0"/>
              <a:t>‹#›</a:t>
            </a:fld>
            <a:endParaRPr lang="ru-RU"/>
          </a:p>
        </p:txBody>
      </p:sp>
      <p:sp>
        <p:nvSpPr>
          <p:cNvPr id="5" name="Нижний колонтитул 6"/>
          <p:cNvSpPr>
            <a:spLocks noGrp="1"/>
          </p:cNvSpPr>
          <p:nvPr>
            <p:ph type="ftr" sz="quarter" idx="13"/>
          </p:nvPr>
        </p:nvSpPr>
        <p:spPr/>
        <p:txBody>
          <a:bodyPr/>
          <a:lstStyle>
            <a:lvl1pPr>
              <a:defRPr/>
            </a:lvl1pPr>
          </a:lstStyle>
          <a:p>
            <a:endParaRPr lang="ru-RU"/>
          </a:p>
        </p:txBody>
      </p:sp>
    </p:spTree>
    <p:extLst>
      <p:ext uri="{BB962C8B-B14F-4D97-AF65-F5344CB8AC3E}">
        <p14:creationId xmlns:p14="http://schemas.microsoft.com/office/powerpoint/2010/main" val="18732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колонк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986" y="333375"/>
            <a:ext cx="11336215" cy="719138"/>
          </a:xfrm>
        </p:spPr>
        <p:txBody>
          <a:bodyPr/>
          <a:lstStyle/>
          <a:p>
            <a:r>
              <a:rPr lang="ru-RU" smtClean="0"/>
              <a:t>Образец заголовка</a:t>
            </a:r>
            <a:endParaRPr lang="ru-RU" dirty="0"/>
          </a:p>
        </p:txBody>
      </p:sp>
      <p:sp>
        <p:nvSpPr>
          <p:cNvPr id="6" name="Содержимое 5"/>
          <p:cNvSpPr>
            <a:spLocks noGrp="1"/>
          </p:cNvSpPr>
          <p:nvPr>
            <p:ph sz="quarter" idx="11"/>
          </p:nvPr>
        </p:nvSpPr>
        <p:spPr>
          <a:xfrm>
            <a:off x="423986" y="1142985"/>
            <a:ext cx="5584092" cy="5381641"/>
          </a:xfrm>
          <a:noFill/>
          <a:ln w="12700">
            <a:noFill/>
            <a:miter lim="800000"/>
            <a:headEnd/>
            <a:tailEnd/>
          </a:ln>
        </p:spPr>
        <p:txBody>
          <a:bodyPr tIns="46800" bIns="46800"/>
          <a:lstStyle>
            <a:lvl1pPr algn="l" rtl="0" eaLnBrk="1" fontAlgn="base" hangingPunct="1">
              <a:spcBef>
                <a:spcPct val="20000"/>
              </a:spcBef>
              <a:spcAft>
                <a:spcPct val="20000"/>
              </a:spcAft>
              <a:buClr>
                <a:srgbClr val="FF0000"/>
              </a:buClr>
              <a:buSzPct val="90000"/>
              <a:defRPr lang="ru-RU" sz="2000" dirty="0" smtClean="0">
                <a:solidFill>
                  <a:srgbClr val="00349E"/>
                </a:solidFill>
                <a:latin typeface="+mn-lt"/>
                <a:ea typeface="+mn-ea"/>
                <a:cs typeface="+mn-cs"/>
              </a:defRPr>
            </a:lvl1pPr>
            <a:lvl2pPr algn="l" rtl="0" eaLnBrk="1" fontAlgn="base" hangingPunct="1">
              <a:spcBef>
                <a:spcPct val="20000"/>
              </a:spcBef>
              <a:spcAft>
                <a:spcPct val="20000"/>
              </a:spcAft>
              <a:buClr>
                <a:srgbClr val="FF0000"/>
              </a:buClr>
              <a:buSzPct val="90000"/>
              <a:defRPr lang="ru-RU" sz="1600" dirty="0" smtClean="0">
                <a:solidFill>
                  <a:srgbClr val="00349E"/>
                </a:solidFill>
                <a:latin typeface="+mn-lt"/>
                <a:ea typeface="+mn-ea"/>
                <a:cs typeface="+mn-cs"/>
              </a:defRPr>
            </a:lvl2pPr>
            <a:lvl3pPr algn="l" rtl="0" eaLnBrk="1" fontAlgn="base" hangingPunct="1">
              <a:spcBef>
                <a:spcPct val="20000"/>
              </a:spcBef>
              <a:spcAft>
                <a:spcPct val="20000"/>
              </a:spcAft>
              <a:buClr>
                <a:srgbClr val="FF0000"/>
              </a:buClr>
              <a:buSzPct val="90000"/>
              <a:defRPr lang="ru-RU" sz="1400" dirty="0" smtClean="0">
                <a:solidFill>
                  <a:srgbClr val="00349E"/>
                </a:solidFill>
                <a:latin typeface="+mn-lt"/>
                <a:ea typeface="+mn-ea"/>
                <a:cs typeface="+mn-cs"/>
              </a:defRPr>
            </a:lvl3pPr>
            <a:lvl4pPr algn="l" rtl="0" eaLnBrk="1" fontAlgn="base" hangingPunct="1">
              <a:spcBef>
                <a:spcPct val="20000"/>
              </a:spcBef>
              <a:spcAft>
                <a:spcPct val="20000"/>
              </a:spcAft>
              <a:buClr>
                <a:srgbClr val="FF0000"/>
              </a:buClr>
              <a:buSzPct val="90000"/>
              <a:defRPr lang="ru-RU" sz="1200" dirty="0" smtClean="0">
                <a:solidFill>
                  <a:srgbClr val="00349E"/>
                </a:solidFill>
                <a:latin typeface="+mn-lt"/>
                <a:ea typeface="+mn-ea"/>
                <a:cs typeface="+mn-cs"/>
              </a:defRPr>
            </a:lvl4pPr>
            <a:lvl5pPr algn="l" rtl="0" eaLnBrk="1" fontAlgn="base" hangingPunct="1">
              <a:spcBef>
                <a:spcPct val="20000"/>
              </a:spcBef>
              <a:spcAft>
                <a:spcPct val="20000"/>
              </a:spcAft>
              <a:buClr>
                <a:srgbClr val="FF0000"/>
              </a:buClr>
              <a:buSzPct val="90000"/>
              <a:defRPr lang="ru-RU" sz="1000" dirty="0">
                <a:solidFill>
                  <a:srgbClr val="00349E"/>
                </a:solidFill>
                <a:latin typeface="+mn-lt"/>
                <a:ea typeface="+mn-ea"/>
                <a:cs typeface="+mn-cs"/>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9" name="Содержимое 5"/>
          <p:cNvSpPr>
            <a:spLocks noGrp="1"/>
          </p:cNvSpPr>
          <p:nvPr>
            <p:ph sz="quarter" idx="14"/>
          </p:nvPr>
        </p:nvSpPr>
        <p:spPr>
          <a:xfrm>
            <a:off x="6183924" y="1142985"/>
            <a:ext cx="5576277" cy="5381641"/>
          </a:xfrm>
          <a:noFill/>
          <a:ln w="12700">
            <a:noFill/>
            <a:miter lim="800000"/>
            <a:headEnd/>
            <a:tailEnd/>
          </a:ln>
        </p:spPr>
        <p:txBody>
          <a:bodyPr tIns="46800" bIns="46800"/>
          <a:lstStyle>
            <a:lvl1pPr algn="l" rtl="0" eaLnBrk="1" fontAlgn="base" hangingPunct="1">
              <a:spcBef>
                <a:spcPct val="20000"/>
              </a:spcBef>
              <a:spcAft>
                <a:spcPct val="20000"/>
              </a:spcAft>
              <a:buClr>
                <a:srgbClr val="FF0000"/>
              </a:buClr>
              <a:buSzPct val="90000"/>
              <a:defRPr lang="ru-RU" sz="2000" dirty="0" smtClean="0">
                <a:solidFill>
                  <a:srgbClr val="00349E"/>
                </a:solidFill>
                <a:latin typeface="+mn-lt"/>
                <a:ea typeface="+mn-ea"/>
                <a:cs typeface="+mn-cs"/>
              </a:defRPr>
            </a:lvl1pPr>
            <a:lvl2pPr algn="l" rtl="0" eaLnBrk="1" fontAlgn="base" hangingPunct="1">
              <a:spcBef>
                <a:spcPct val="20000"/>
              </a:spcBef>
              <a:spcAft>
                <a:spcPct val="20000"/>
              </a:spcAft>
              <a:buClr>
                <a:srgbClr val="FF0000"/>
              </a:buClr>
              <a:buSzPct val="90000"/>
              <a:defRPr lang="ru-RU" sz="1600" dirty="0" smtClean="0">
                <a:solidFill>
                  <a:srgbClr val="00349E"/>
                </a:solidFill>
                <a:latin typeface="+mn-lt"/>
                <a:ea typeface="+mn-ea"/>
                <a:cs typeface="+mn-cs"/>
              </a:defRPr>
            </a:lvl2pPr>
            <a:lvl3pPr algn="l" rtl="0" eaLnBrk="1" fontAlgn="base" hangingPunct="1">
              <a:spcBef>
                <a:spcPct val="20000"/>
              </a:spcBef>
              <a:spcAft>
                <a:spcPct val="20000"/>
              </a:spcAft>
              <a:buClr>
                <a:srgbClr val="FF0000"/>
              </a:buClr>
              <a:buSzPct val="90000"/>
              <a:defRPr lang="ru-RU" sz="1400" dirty="0" smtClean="0">
                <a:solidFill>
                  <a:srgbClr val="00349E"/>
                </a:solidFill>
                <a:latin typeface="+mn-lt"/>
                <a:ea typeface="+mn-ea"/>
                <a:cs typeface="+mn-cs"/>
              </a:defRPr>
            </a:lvl3pPr>
            <a:lvl4pPr algn="l" rtl="0" eaLnBrk="1" fontAlgn="base" hangingPunct="1">
              <a:spcBef>
                <a:spcPct val="20000"/>
              </a:spcBef>
              <a:spcAft>
                <a:spcPct val="20000"/>
              </a:spcAft>
              <a:buClr>
                <a:srgbClr val="FF0000"/>
              </a:buClr>
              <a:buSzPct val="90000"/>
              <a:defRPr lang="ru-RU" sz="1200" dirty="0" smtClean="0">
                <a:solidFill>
                  <a:srgbClr val="00349E"/>
                </a:solidFill>
                <a:latin typeface="+mn-lt"/>
                <a:ea typeface="+mn-ea"/>
                <a:cs typeface="+mn-cs"/>
              </a:defRPr>
            </a:lvl4pPr>
            <a:lvl5pPr algn="l" rtl="0" eaLnBrk="1" fontAlgn="base" hangingPunct="1">
              <a:spcBef>
                <a:spcPct val="20000"/>
              </a:spcBef>
              <a:spcAft>
                <a:spcPct val="20000"/>
              </a:spcAft>
              <a:buClr>
                <a:srgbClr val="FF0000"/>
              </a:buClr>
              <a:buSzPct val="90000"/>
              <a:defRPr lang="ru-RU" sz="1000" dirty="0">
                <a:solidFill>
                  <a:srgbClr val="00349E"/>
                </a:solidFill>
                <a:latin typeface="+mn-lt"/>
                <a:ea typeface="+mn-ea"/>
                <a:cs typeface="+mn-cs"/>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Rectangle 7"/>
          <p:cNvSpPr>
            <a:spLocks noGrp="1" noChangeArrowheads="1"/>
          </p:cNvSpPr>
          <p:nvPr>
            <p:ph type="sldNum" sz="quarter" idx="15"/>
          </p:nvPr>
        </p:nvSpPr>
        <p:spPr/>
        <p:txBody>
          <a:bodyPr/>
          <a:lstStyle>
            <a:lvl1pPr>
              <a:defRPr/>
            </a:lvl1pPr>
          </a:lstStyle>
          <a:p>
            <a:fld id="{5F4B1E70-0591-49C4-B936-0E5D6DA7C4C7}" type="slidenum">
              <a:rPr lang="ru-RU" smtClean="0"/>
              <a:t>‹#›</a:t>
            </a:fld>
            <a:endParaRPr lang="ru-RU"/>
          </a:p>
        </p:txBody>
      </p:sp>
      <p:sp>
        <p:nvSpPr>
          <p:cNvPr id="7" name="Нижний колонтитул 6"/>
          <p:cNvSpPr>
            <a:spLocks noGrp="1"/>
          </p:cNvSpPr>
          <p:nvPr>
            <p:ph type="ftr" sz="quarter" idx="16"/>
          </p:nvPr>
        </p:nvSpPr>
        <p:spPr>
          <a:xfrm>
            <a:off x="1295401" y="6597651"/>
            <a:ext cx="9585569" cy="149225"/>
          </a:xfrm>
        </p:spPr>
        <p:txBody>
          <a:bodyPr/>
          <a:lstStyle>
            <a:lvl1pPr>
              <a:defRPr/>
            </a:lvl1pPr>
          </a:lstStyle>
          <a:p>
            <a:endParaRPr lang="ru-RU"/>
          </a:p>
        </p:txBody>
      </p:sp>
    </p:spTree>
    <p:extLst>
      <p:ext uri="{BB962C8B-B14F-4D97-AF65-F5344CB8AC3E}">
        <p14:creationId xmlns:p14="http://schemas.microsoft.com/office/powerpoint/2010/main" val="120243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2 колонк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986" y="333375"/>
            <a:ext cx="11336215" cy="719138"/>
          </a:xfrm>
        </p:spPr>
        <p:txBody>
          <a:bodyPr/>
          <a:lstStyle/>
          <a:p>
            <a:r>
              <a:rPr lang="ru-RU" smtClean="0"/>
              <a:t>Образец заголовка</a:t>
            </a:r>
            <a:endParaRPr lang="ru-RU" dirty="0"/>
          </a:p>
        </p:txBody>
      </p:sp>
      <p:sp>
        <p:nvSpPr>
          <p:cNvPr id="6" name="Содержимое 5"/>
          <p:cNvSpPr>
            <a:spLocks noGrp="1"/>
          </p:cNvSpPr>
          <p:nvPr>
            <p:ph sz="quarter" idx="11"/>
          </p:nvPr>
        </p:nvSpPr>
        <p:spPr>
          <a:xfrm>
            <a:off x="423985" y="1142985"/>
            <a:ext cx="7178644" cy="5381641"/>
          </a:xfrm>
          <a:noFill/>
          <a:ln w="12700">
            <a:noFill/>
            <a:miter lim="800000"/>
            <a:headEnd/>
            <a:tailEnd/>
          </a:ln>
        </p:spPr>
        <p:txBody>
          <a:bodyPr tIns="46800" bIns="46800"/>
          <a:lstStyle>
            <a:lvl1pPr algn="l" rtl="0" eaLnBrk="1" fontAlgn="base" hangingPunct="1">
              <a:spcBef>
                <a:spcPct val="20000"/>
              </a:spcBef>
              <a:spcAft>
                <a:spcPct val="20000"/>
              </a:spcAft>
              <a:buClr>
                <a:srgbClr val="FF0000"/>
              </a:buClr>
              <a:buSzPct val="90000"/>
              <a:defRPr lang="ru-RU" sz="2000" dirty="0" smtClean="0">
                <a:solidFill>
                  <a:srgbClr val="00349E"/>
                </a:solidFill>
                <a:latin typeface="+mn-lt"/>
                <a:ea typeface="+mn-ea"/>
                <a:cs typeface="+mn-cs"/>
              </a:defRPr>
            </a:lvl1pPr>
            <a:lvl2pPr algn="l" rtl="0" eaLnBrk="1" fontAlgn="base" hangingPunct="1">
              <a:spcBef>
                <a:spcPct val="20000"/>
              </a:spcBef>
              <a:spcAft>
                <a:spcPct val="20000"/>
              </a:spcAft>
              <a:buClr>
                <a:srgbClr val="FF0000"/>
              </a:buClr>
              <a:buSzPct val="90000"/>
              <a:defRPr lang="ru-RU" sz="1600" dirty="0" smtClean="0">
                <a:solidFill>
                  <a:srgbClr val="00349E"/>
                </a:solidFill>
                <a:latin typeface="+mn-lt"/>
                <a:ea typeface="+mn-ea"/>
                <a:cs typeface="+mn-cs"/>
              </a:defRPr>
            </a:lvl2pPr>
            <a:lvl3pPr algn="l" rtl="0" eaLnBrk="1" fontAlgn="base" hangingPunct="1">
              <a:spcBef>
                <a:spcPct val="20000"/>
              </a:spcBef>
              <a:spcAft>
                <a:spcPct val="20000"/>
              </a:spcAft>
              <a:buClr>
                <a:srgbClr val="FF0000"/>
              </a:buClr>
              <a:buSzPct val="90000"/>
              <a:defRPr lang="ru-RU" sz="1400" dirty="0" smtClean="0">
                <a:solidFill>
                  <a:srgbClr val="00349E"/>
                </a:solidFill>
                <a:latin typeface="+mn-lt"/>
                <a:ea typeface="+mn-ea"/>
                <a:cs typeface="+mn-cs"/>
              </a:defRPr>
            </a:lvl3pPr>
            <a:lvl4pPr algn="l" rtl="0" eaLnBrk="1" fontAlgn="base" hangingPunct="1">
              <a:spcBef>
                <a:spcPct val="20000"/>
              </a:spcBef>
              <a:spcAft>
                <a:spcPct val="20000"/>
              </a:spcAft>
              <a:buClr>
                <a:srgbClr val="FF0000"/>
              </a:buClr>
              <a:buSzPct val="90000"/>
              <a:defRPr lang="ru-RU" sz="1200" dirty="0" smtClean="0">
                <a:solidFill>
                  <a:srgbClr val="00349E"/>
                </a:solidFill>
                <a:latin typeface="+mn-lt"/>
                <a:ea typeface="+mn-ea"/>
                <a:cs typeface="+mn-cs"/>
              </a:defRPr>
            </a:lvl4pPr>
            <a:lvl5pPr algn="l" rtl="0" eaLnBrk="1" fontAlgn="base" hangingPunct="1">
              <a:spcBef>
                <a:spcPct val="20000"/>
              </a:spcBef>
              <a:spcAft>
                <a:spcPct val="20000"/>
              </a:spcAft>
              <a:buClr>
                <a:srgbClr val="FF0000"/>
              </a:buClr>
              <a:buSzPct val="90000"/>
              <a:defRPr lang="ru-RU" sz="1000" dirty="0">
                <a:solidFill>
                  <a:srgbClr val="00349E"/>
                </a:solidFill>
                <a:latin typeface="+mn-lt"/>
                <a:ea typeface="+mn-ea"/>
                <a:cs typeface="+mn-cs"/>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9" name="Содержимое 5"/>
          <p:cNvSpPr>
            <a:spLocks noGrp="1"/>
          </p:cNvSpPr>
          <p:nvPr>
            <p:ph sz="quarter" idx="14"/>
          </p:nvPr>
        </p:nvSpPr>
        <p:spPr>
          <a:xfrm>
            <a:off x="7779880" y="1142985"/>
            <a:ext cx="3980321" cy="5381641"/>
          </a:xfrm>
          <a:noFill/>
          <a:ln w="12700">
            <a:noFill/>
            <a:miter lim="800000"/>
            <a:headEnd/>
            <a:tailEnd/>
          </a:ln>
        </p:spPr>
        <p:txBody>
          <a:bodyPr tIns="46800" bIns="46800"/>
          <a:lstStyle>
            <a:lvl1pPr algn="l" rtl="0" eaLnBrk="1" fontAlgn="base" hangingPunct="1">
              <a:spcBef>
                <a:spcPct val="20000"/>
              </a:spcBef>
              <a:spcAft>
                <a:spcPct val="20000"/>
              </a:spcAft>
              <a:buClr>
                <a:srgbClr val="FF0000"/>
              </a:buClr>
              <a:buSzPct val="90000"/>
              <a:defRPr lang="ru-RU" sz="2000" dirty="0" smtClean="0">
                <a:solidFill>
                  <a:srgbClr val="00349E"/>
                </a:solidFill>
                <a:latin typeface="+mn-lt"/>
                <a:ea typeface="+mn-ea"/>
                <a:cs typeface="+mn-cs"/>
              </a:defRPr>
            </a:lvl1pPr>
            <a:lvl2pPr algn="l" rtl="0" eaLnBrk="1" fontAlgn="base" hangingPunct="1">
              <a:spcBef>
                <a:spcPct val="20000"/>
              </a:spcBef>
              <a:spcAft>
                <a:spcPct val="20000"/>
              </a:spcAft>
              <a:buClr>
                <a:srgbClr val="FF0000"/>
              </a:buClr>
              <a:buSzPct val="90000"/>
              <a:defRPr lang="ru-RU" sz="1600" dirty="0" smtClean="0">
                <a:solidFill>
                  <a:srgbClr val="00349E"/>
                </a:solidFill>
                <a:latin typeface="+mn-lt"/>
                <a:ea typeface="+mn-ea"/>
                <a:cs typeface="+mn-cs"/>
              </a:defRPr>
            </a:lvl2pPr>
            <a:lvl3pPr algn="l" rtl="0" eaLnBrk="1" fontAlgn="base" hangingPunct="1">
              <a:spcBef>
                <a:spcPct val="20000"/>
              </a:spcBef>
              <a:spcAft>
                <a:spcPct val="20000"/>
              </a:spcAft>
              <a:buClr>
                <a:srgbClr val="FF0000"/>
              </a:buClr>
              <a:buSzPct val="90000"/>
              <a:defRPr lang="ru-RU" sz="1400" dirty="0" smtClean="0">
                <a:solidFill>
                  <a:srgbClr val="00349E"/>
                </a:solidFill>
                <a:latin typeface="+mn-lt"/>
                <a:ea typeface="+mn-ea"/>
                <a:cs typeface="+mn-cs"/>
              </a:defRPr>
            </a:lvl3pPr>
            <a:lvl4pPr algn="l" rtl="0" eaLnBrk="1" fontAlgn="base" hangingPunct="1">
              <a:spcBef>
                <a:spcPct val="20000"/>
              </a:spcBef>
              <a:spcAft>
                <a:spcPct val="20000"/>
              </a:spcAft>
              <a:buClr>
                <a:srgbClr val="FF0000"/>
              </a:buClr>
              <a:buSzPct val="90000"/>
              <a:defRPr lang="ru-RU" sz="1200" dirty="0" smtClean="0">
                <a:solidFill>
                  <a:srgbClr val="00349E"/>
                </a:solidFill>
                <a:latin typeface="+mn-lt"/>
                <a:ea typeface="+mn-ea"/>
                <a:cs typeface="+mn-cs"/>
              </a:defRPr>
            </a:lvl4pPr>
            <a:lvl5pPr algn="l" rtl="0" eaLnBrk="1" fontAlgn="base" hangingPunct="1">
              <a:spcBef>
                <a:spcPct val="20000"/>
              </a:spcBef>
              <a:spcAft>
                <a:spcPct val="20000"/>
              </a:spcAft>
              <a:buClr>
                <a:srgbClr val="FF0000"/>
              </a:buClr>
              <a:buSzPct val="90000"/>
              <a:defRPr lang="ru-RU" sz="1000" dirty="0">
                <a:solidFill>
                  <a:srgbClr val="00349E"/>
                </a:solidFill>
                <a:latin typeface="+mn-lt"/>
                <a:ea typeface="+mn-ea"/>
                <a:cs typeface="+mn-cs"/>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Rectangle 7"/>
          <p:cNvSpPr>
            <a:spLocks noGrp="1" noChangeArrowheads="1"/>
          </p:cNvSpPr>
          <p:nvPr>
            <p:ph type="sldNum" sz="quarter" idx="15"/>
          </p:nvPr>
        </p:nvSpPr>
        <p:spPr/>
        <p:txBody>
          <a:bodyPr/>
          <a:lstStyle>
            <a:lvl1pPr>
              <a:defRPr/>
            </a:lvl1pPr>
          </a:lstStyle>
          <a:p>
            <a:fld id="{5F4B1E70-0591-49C4-B936-0E5D6DA7C4C7}" type="slidenum">
              <a:rPr lang="ru-RU" smtClean="0"/>
              <a:t>‹#›</a:t>
            </a:fld>
            <a:endParaRPr lang="ru-RU"/>
          </a:p>
        </p:txBody>
      </p:sp>
      <p:sp>
        <p:nvSpPr>
          <p:cNvPr id="7" name="Нижний колонтитул 6"/>
          <p:cNvSpPr>
            <a:spLocks noGrp="1"/>
          </p:cNvSpPr>
          <p:nvPr>
            <p:ph type="ftr" sz="quarter" idx="16"/>
          </p:nvPr>
        </p:nvSpPr>
        <p:spPr>
          <a:xfrm>
            <a:off x="1295401" y="6597651"/>
            <a:ext cx="9585569" cy="149225"/>
          </a:xfrm>
        </p:spPr>
        <p:txBody>
          <a:bodyPr/>
          <a:lstStyle>
            <a:lvl1pPr>
              <a:defRPr/>
            </a:lvl1pPr>
          </a:lstStyle>
          <a:p>
            <a:endParaRPr lang="ru-RU"/>
          </a:p>
        </p:txBody>
      </p:sp>
    </p:spTree>
    <p:extLst>
      <p:ext uri="{BB962C8B-B14F-4D97-AF65-F5344CB8AC3E}">
        <p14:creationId xmlns:p14="http://schemas.microsoft.com/office/powerpoint/2010/main" val="20548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горизонтальных бло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986" y="333375"/>
            <a:ext cx="11336215" cy="719138"/>
          </a:xfrm>
        </p:spPr>
        <p:txBody>
          <a:bodyPr/>
          <a:lstStyle/>
          <a:p>
            <a:r>
              <a:rPr lang="ru-RU" smtClean="0"/>
              <a:t>Образец заголовка</a:t>
            </a:r>
            <a:endParaRPr lang="ru-RU" dirty="0"/>
          </a:p>
        </p:txBody>
      </p:sp>
      <p:sp>
        <p:nvSpPr>
          <p:cNvPr id="6" name="Содержимое 5"/>
          <p:cNvSpPr>
            <a:spLocks noGrp="1"/>
          </p:cNvSpPr>
          <p:nvPr>
            <p:ph sz="quarter" idx="11"/>
          </p:nvPr>
        </p:nvSpPr>
        <p:spPr>
          <a:xfrm>
            <a:off x="423986" y="1142985"/>
            <a:ext cx="11336215" cy="2646381"/>
          </a:xfrm>
          <a:noFill/>
          <a:ln w="12700">
            <a:noFill/>
            <a:miter lim="800000"/>
            <a:headEnd/>
            <a:tailEnd/>
          </a:ln>
        </p:spPr>
        <p:txBody>
          <a:bodyPr/>
          <a:lstStyle>
            <a:lvl1pPr algn="l" rtl="0" eaLnBrk="1" fontAlgn="base" hangingPunct="1">
              <a:spcBef>
                <a:spcPct val="20000"/>
              </a:spcBef>
              <a:spcAft>
                <a:spcPct val="20000"/>
              </a:spcAft>
              <a:buClr>
                <a:srgbClr val="FF0000"/>
              </a:buClr>
              <a:buSzPct val="90000"/>
              <a:defRPr lang="ru-RU" sz="2000" dirty="0" smtClean="0">
                <a:solidFill>
                  <a:srgbClr val="00349E"/>
                </a:solidFill>
                <a:latin typeface="+mn-lt"/>
                <a:ea typeface="+mn-ea"/>
                <a:cs typeface="+mn-cs"/>
              </a:defRPr>
            </a:lvl1pPr>
            <a:lvl2pPr algn="l" rtl="0" eaLnBrk="1" fontAlgn="base" hangingPunct="1">
              <a:spcBef>
                <a:spcPct val="20000"/>
              </a:spcBef>
              <a:spcAft>
                <a:spcPct val="20000"/>
              </a:spcAft>
              <a:buClr>
                <a:srgbClr val="FF0000"/>
              </a:buClr>
              <a:buSzPct val="90000"/>
              <a:defRPr lang="ru-RU" sz="1600" dirty="0" smtClean="0">
                <a:solidFill>
                  <a:srgbClr val="00349E"/>
                </a:solidFill>
                <a:latin typeface="+mn-lt"/>
                <a:ea typeface="+mn-ea"/>
                <a:cs typeface="+mn-cs"/>
              </a:defRPr>
            </a:lvl2pPr>
            <a:lvl3pPr algn="l" rtl="0" eaLnBrk="1" fontAlgn="base" hangingPunct="1">
              <a:spcBef>
                <a:spcPct val="20000"/>
              </a:spcBef>
              <a:spcAft>
                <a:spcPct val="20000"/>
              </a:spcAft>
              <a:buClr>
                <a:srgbClr val="FF0000"/>
              </a:buClr>
              <a:buSzPct val="90000"/>
              <a:defRPr lang="ru-RU" sz="1400" dirty="0" smtClean="0">
                <a:solidFill>
                  <a:srgbClr val="00349E"/>
                </a:solidFill>
                <a:latin typeface="+mn-lt"/>
                <a:ea typeface="+mn-ea"/>
                <a:cs typeface="+mn-cs"/>
              </a:defRPr>
            </a:lvl3pPr>
            <a:lvl4pPr algn="l" rtl="0" eaLnBrk="1" fontAlgn="base" hangingPunct="1">
              <a:spcBef>
                <a:spcPct val="20000"/>
              </a:spcBef>
              <a:spcAft>
                <a:spcPct val="20000"/>
              </a:spcAft>
              <a:buClr>
                <a:srgbClr val="FF0000"/>
              </a:buClr>
              <a:buSzPct val="90000"/>
              <a:defRPr lang="ru-RU" sz="1200" dirty="0" smtClean="0">
                <a:solidFill>
                  <a:srgbClr val="00349E"/>
                </a:solidFill>
                <a:latin typeface="+mn-lt"/>
                <a:ea typeface="+mn-ea"/>
                <a:cs typeface="+mn-cs"/>
              </a:defRPr>
            </a:lvl4pPr>
            <a:lvl5pPr algn="l" rtl="0" eaLnBrk="1" fontAlgn="base" hangingPunct="1">
              <a:spcBef>
                <a:spcPct val="20000"/>
              </a:spcBef>
              <a:spcAft>
                <a:spcPct val="20000"/>
              </a:spcAft>
              <a:buClr>
                <a:srgbClr val="FF0000"/>
              </a:buClr>
              <a:buSzPct val="90000"/>
              <a:defRPr lang="ru-RU" sz="1000" dirty="0">
                <a:solidFill>
                  <a:srgbClr val="00349E"/>
                </a:solidFill>
                <a:latin typeface="+mn-lt"/>
                <a:ea typeface="+mn-ea"/>
                <a:cs typeface="+mn-cs"/>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Содержимое 5"/>
          <p:cNvSpPr>
            <a:spLocks noGrp="1"/>
          </p:cNvSpPr>
          <p:nvPr>
            <p:ph sz="quarter" idx="15"/>
          </p:nvPr>
        </p:nvSpPr>
        <p:spPr>
          <a:xfrm>
            <a:off x="423986" y="3860802"/>
            <a:ext cx="11336215" cy="2646381"/>
          </a:xfrm>
          <a:noFill/>
          <a:ln w="12700">
            <a:noFill/>
            <a:miter lim="800000"/>
            <a:headEnd/>
            <a:tailEnd/>
          </a:ln>
        </p:spPr>
        <p:txBody>
          <a:bodyPr/>
          <a:lstStyle>
            <a:lvl1pPr algn="l" rtl="0" eaLnBrk="1" fontAlgn="base" hangingPunct="1">
              <a:spcBef>
                <a:spcPct val="20000"/>
              </a:spcBef>
              <a:spcAft>
                <a:spcPct val="20000"/>
              </a:spcAft>
              <a:buClr>
                <a:srgbClr val="FF0000"/>
              </a:buClr>
              <a:buSzPct val="90000"/>
              <a:defRPr lang="ru-RU" sz="2000" dirty="0" smtClean="0">
                <a:solidFill>
                  <a:srgbClr val="00349E"/>
                </a:solidFill>
                <a:latin typeface="+mn-lt"/>
                <a:ea typeface="+mn-ea"/>
                <a:cs typeface="+mn-cs"/>
              </a:defRPr>
            </a:lvl1pPr>
            <a:lvl2pPr algn="l" rtl="0" eaLnBrk="1" fontAlgn="base" hangingPunct="1">
              <a:spcBef>
                <a:spcPct val="20000"/>
              </a:spcBef>
              <a:spcAft>
                <a:spcPct val="20000"/>
              </a:spcAft>
              <a:buClr>
                <a:srgbClr val="FF0000"/>
              </a:buClr>
              <a:buSzPct val="90000"/>
              <a:defRPr lang="ru-RU" sz="1600" dirty="0" smtClean="0">
                <a:solidFill>
                  <a:srgbClr val="00349E"/>
                </a:solidFill>
                <a:latin typeface="+mn-lt"/>
                <a:ea typeface="+mn-ea"/>
                <a:cs typeface="+mn-cs"/>
              </a:defRPr>
            </a:lvl2pPr>
            <a:lvl3pPr algn="l" rtl="0" eaLnBrk="1" fontAlgn="base" hangingPunct="1">
              <a:spcBef>
                <a:spcPct val="20000"/>
              </a:spcBef>
              <a:spcAft>
                <a:spcPct val="20000"/>
              </a:spcAft>
              <a:buClr>
                <a:srgbClr val="FF0000"/>
              </a:buClr>
              <a:buSzPct val="90000"/>
              <a:defRPr lang="ru-RU" sz="1400" dirty="0" smtClean="0">
                <a:solidFill>
                  <a:srgbClr val="00349E"/>
                </a:solidFill>
                <a:latin typeface="+mn-lt"/>
                <a:ea typeface="+mn-ea"/>
                <a:cs typeface="+mn-cs"/>
              </a:defRPr>
            </a:lvl3pPr>
            <a:lvl4pPr algn="l" rtl="0" eaLnBrk="1" fontAlgn="base" hangingPunct="1">
              <a:spcBef>
                <a:spcPct val="20000"/>
              </a:spcBef>
              <a:spcAft>
                <a:spcPct val="20000"/>
              </a:spcAft>
              <a:buClr>
                <a:srgbClr val="FF0000"/>
              </a:buClr>
              <a:buSzPct val="90000"/>
              <a:defRPr lang="ru-RU" sz="1200" dirty="0" smtClean="0">
                <a:solidFill>
                  <a:srgbClr val="00349E"/>
                </a:solidFill>
                <a:latin typeface="+mn-lt"/>
                <a:ea typeface="+mn-ea"/>
                <a:cs typeface="+mn-cs"/>
              </a:defRPr>
            </a:lvl4pPr>
            <a:lvl5pPr algn="l" rtl="0" eaLnBrk="1" fontAlgn="base" hangingPunct="1">
              <a:spcBef>
                <a:spcPct val="20000"/>
              </a:spcBef>
              <a:spcAft>
                <a:spcPct val="20000"/>
              </a:spcAft>
              <a:buClr>
                <a:srgbClr val="FF0000"/>
              </a:buClr>
              <a:buSzPct val="90000"/>
              <a:defRPr lang="ru-RU" sz="1000" dirty="0">
                <a:solidFill>
                  <a:srgbClr val="00349E"/>
                </a:solidFill>
                <a:latin typeface="+mn-lt"/>
                <a:ea typeface="+mn-ea"/>
                <a:cs typeface="+mn-cs"/>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Rectangle 7"/>
          <p:cNvSpPr>
            <a:spLocks noGrp="1" noChangeArrowheads="1"/>
          </p:cNvSpPr>
          <p:nvPr>
            <p:ph type="sldNum" sz="quarter" idx="16"/>
          </p:nvPr>
        </p:nvSpPr>
        <p:spPr>
          <a:ln/>
        </p:spPr>
        <p:txBody>
          <a:bodyPr/>
          <a:lstStyle>
            <a:lvl1pPr>
              <a:defRPr/>
            </a:lvl1pPr>
          </a:lstStyle>
          <a:p>
            <a:fld id="{5F4B1E70-0591-49C4-B936-0E5D6DA7C4C7}" type="slidenum">
              <a:rPr lang="ru-RU" smtClean="0"/>
              <a:t>‹#›</a:t>
            </a:fld>
            <a:endParaRPr lang="ru-RU"/>
          </a:p>
        </p:txBody>
      </p:sp>
      <p:sp>
        <p:nvSpPr>
          <p:cNvPr id="7" name="Нижний колонтитул 6"/>
          <p:cNvSpPr>
            <a:spLocks noGrp="1"/>
          </p:cNvSpPr>
          <p:nvPr>
            <p:ph type="ftr" sz="quarter" idx="17"/>
          </p:nvPr>
        </p:nvSpPr>
        <p:spPr/>
        <p:txBody>
          <a:bodyPr/>
          <a:lstStyle>
            <a:lvl1pPr>
              <a:defRPr/>
            </a:lvl1pPr>
          </a:lstStyle>
          <a:p>
            <a:endParaRPr lang="ru-RU"/>
          </a:p>
        </p:txBody>
      </p:sp>
    </p:spTree>
    <p:extLst>
      <p:ext uri="{BB962C8B-B14F-4D97-AF65-F5344CB8AC3E}">
        <p14:creationId xmlns:p14="http://schemas.microsoft.com/office/powerpoint/2010/main" val="3187268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 бло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986" y="333375"/>
            <a:ext cx="11336215" cy="719138"/>
          </a:xfrm>
        </p:spPr>
        <p:txBody>
          <a:bodyPr/>
          <a:lstStyle/>
          <a:p>
            <a:r>
              <a:rPr lang="ru-RU" smtClean="0"/>
              <a:t>Образец заголовка</a:t>
            </a:r>
            <a:endParaRPr lang="ru-RU" dirty="0"/>
          </a:p>
        </p:txBody>
      </p:sp>
      <p:sp>
        <p:nvSpPr>
          <p:cNvPr id="6" name="Содержимое 5"/>
          <p:cNvSpPr>
            <a:spLocks noGrp="1"/>
          </p:cNvSpPr>
          <p:nvPr>
            <p:ph sz="quarter" idx="11"/>
          </p:nvPr>
        </p:nvSpPr>
        <p:spPr>
          <a:xfrm>
            <a:off x="423985" y="1142985"/>
            <a:ext cx="5583390" cy="2646380"/>
          </a:xfrm>
          <a:noFill/>
          <a:ln w="12700">
            <a:noFill/>
            <a:miter lim="800000"/>
            <a:headEnd/>
            <a:tailEnd/>
          </a:ln>
        </p:spPr>
        <p:txBody>
          <a:bodyPr/>
          <a:lstStyle>
            <a:lvl1pPr algn="l" rtl="0" eaLnBrk="1" fontAlgn="base" hangingPunct="1">
              <a:spcBef>
                <a:spcPct val="20000"/>
              </a:spcBef>
              <a:spcAft>
                <a:spcPct val="20000"/>
              </a:spcAft>
              <a:buClr>
                <a:srgbClr val="FF0000"/>
              </a:buClr>
              <a:buSzPct val="90000"/>
              <a:defRPr lang="ru-RU" sz="2000" dirty="0" smtClean="0">
                <a:solidFill>
                  <a:srgbClr val="00349E"/>
                </a:solidFill>
                <a:latin typeface="+mn-lt"/>
                <a:ea typeface="+mn-ea"/>
                <a:cs typeface="+mn-cs"/>
              </a:defRPr>
            </a:lvl1pPr>
            <a:lvl2pPr algn="l" rtl="0" eaLnBrk="1" fontAlgn="base" hangingPunct="1">
              <a:spcBef>
                <a:spcPct val="20000"/>
              </a:spcBef>
              <a:spcAft>
                <a:spcPct val="20000"/>
              </a:spcAft>
              <a:buClr>
                <a:srgbClr val="FF0000"/>
              </a:buClr>
              <a:buSzPct val="90000"/>
              <a:defRPr lang="ru-RU" sz="1600" dirty="0" smtClean="0">
                <a:solidFill>
                  <a:srgbClr val="00349E"/>
                </a:solidFill>
                <a:latin typeface="+mn-lt"/>
                <a:ea typeface="+mn-ea"/>
                <a:cs typeface="+mn-cs"/>
              </a:defRPr>
            </a:lvl2pPr>
            <a:lvl3pPr algn="l" rtl="0" eaLnBrk="1" fontAlgn="base" hangingPunct="1">
              <a:spcBef>
                <a:spcPct val="20000"/>
              </a:spcBef>
              <a:spcAft>
                <a:spcPct val="20000"/>
              </a:spcAft>
              <a:buClr>
                <a:srgbClr val="FF0000"/>
              </a:buClr>
              <a:buSzPct val="90000"/>
              <a:defRPr lang="ru-RU" sz="1400" dirty="0" smtClean="0">
                <a:solidFill>
                  <a:srgbClr val="00349E"/>
                </a:solidFill>
                <a:latin typeface="+mn-lt"/>
                <a:ea typeface="+mn-ea"/>
                <a:cs typeface="+mn-cs"/>
              </a:defRPr>
            </a:lvl3pPr>
            <a:lvl4pPr algn="l" rtl="0" eaLnBrk="1" fontAlgn="base" hangingPunct="1">
              <a:spcBef>
                <a:spcPct val="20000"/>
              </a:spcBef>
              <a:spcAft>
                <a:spcPct val="20000"/>
              </a:spcAft>
              <a:buClr>
                <a:srgbClr val="FF0000"/>
              </a:buClr>
              <a:buSzPct val="90000"/>
              <a:defRPr lang="ru-RU" sz="1200" dirty="0" smtClean="0">
                <a:solidFill>
                  <a:srgbClr val="00349E"/>
                </a:solidFill>
                <a:latin typeface="+mn-lt"/>
                <a:ea typeface="+mn-ea"/>
                <a:cs typeface="+mn-cs"/>
              </a:defRPr>
            </a:lvl4pPr>
            <a:lvl5pPr algn="l" rtl="0" eaLnBrk="1" fontAlgn="base" hangingPunct="1">
              <a:spcBef>
                <a:spcPct val="20000"/>
              </a:spcBef>
              <a:spcAft>
                <a:spcPct val="20000"/>
              </a:spcAft>
              <a:buClr>
                <a:srgbClr val="FF0000"/>
              </a:buClr>
              <a:buSzPct val="90000"/>
              <a:defRPr lang="ru-RU" sz="1000" dirty="0">
                <a:solidFill>
                  <a:srgbClr val="00349E"/>
                </a:solidFill>
                <a:latin typeface="+mn-lt"/>
                <a:ea typeface="+mn-ea"/>
                <a:cs typeface="+mn-cs"/>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9" name="Содержимое 5"/>
          <p:cNvSpPr>
            <a:spLocks noGrp="1"/>
          </p:cNvSpPr>
          <p:nvPr>
            <p:ph sz="quarter" idx="14"/>
          </p:nvPr>
        </p:nvSpPr>
        <p:spPr>
          <a:xfrm>
            <a:off x="6184627" y="1142985"/>
            <a:ext cx="5575574" cy="2646380"/>
          </a:xfrm>
          <a:noFill/>
          <a:ln w="12700">
            <a:noFill/>
            <a:miter lim="800000"/>
            <a:headEnd/>
            <a:tailEnd/>
          </a:ln>
        </p:spPr>
        <p:txBody>
          <a:bodyPr/>
          <a:lstStyle>
            <a:lvl1pPr algn="l" rtl="0" eaLnBrk="1" fontAlgn="base" hangingPunct="1">
              <a:spcBef>
                <a:spcPct val="20000"/>
              </a:spcBef>
              <a:spcAft>
                <a:spcPct val="20000"/>
              </a:spcAft>
              <a:buClr>
                <a:srgbClr val="FF0000"/>
              </a:buClr>
              <a:buSzPct val="90000"/>
              <a:defRPr lang="ru-RU" sz="2000" dirty="0" smtClean="0">
                <a:solidFill>
                  <a:srgbClr val="00349E"/>
                </a:solidFill>
                <a:latin typeface="+mn-lt"/>
                <a:ea typeface="+mn-ea"/>
                <a:cs typeface="+mn-cs"/>
              </a:defRPr>
            </a:lvl1pPr>
            <a:lvl2pPr algn="l" rtl="0" eaLnBrk="1" fontAlgn="base" hangingPunct="1">
              <a:spcBef>
                <a:spcPct val="20000"/>
              </a:spcBef>
              <a:spcAft>
                <a:spcPct val="20000"/>
              </a:spcAft>
              <a:buClr>
                <a:srgbClr val="FF0000"/>
              </a:buClr>
              <a:buSzPct val="90000"/>
              <a:defRPr lang="ru-RU" sz="1600" dirty="0" smtClean="0">
                <a:solidFill>
                  <a:srgbClr val="00349E"/>
                </a:solidFill>
                <a:latin typeface="+mn-lt"/>
                <a:ea typeface="+mn-ea"/>
                <a:cs typeface="+mn-cs"/>
              </a:defRPr>
            </a:lvl2pPr>
            <a:lvl3pPr algn="l" rtl="0" eaLnBrk="1" fontAlgn="base" hangingPunct="1">
              <a:spcBef>
                <a:spcPct val="20000"/>
              </a:spcBef>
              <a:spcAft>
                <a:spcPct val="20000"/>
              </a:spcAft>
              <a:buClr>
                <a:srgbClr val="FF0000"/>
              </a:buClr>
              <a:buSzPct val="90000"/>
              <a:defRPr lang="ru-RU" sz="1400" dirty="0" smtClean="0">
                <a:solidFill>
                  <a:srgbClr val="00349E"/>
                </a:solidFill>
                <a:latin typeface="+mn-lt"/>
                <a:ea typeface="+mn-ea"/>
                <a:cs typeface="+mn-cs"/>
              </a:defRPr>
            </a:lvl3pPr>
            <a:lvl4pPr algn="l" rtl="0" eaLnBrk="1" fontAlgn="base" hangingPunct="1">
              <a:spcBef>
                <a:spcPct val="20000"/>
              </a:spcBef>
              <a:spcAft>
                <a:spcPct val="20000"/>
              </a:spcAft>
              <a:buClr>
                <a:srgbClr val="FF0000"/>
              </a:buClr>
              <a:buSzPct val="90000"/>
              <a:defRPr lang="ru-RU" sz="1200" dirty="0" smtClean="0">
                <a:solidFill>
                  <a:srgbClr val="00349E"/>
                </a:solidFill>
                <a:latin typeface="+mn-lt"/>
                <a:ea typeface="+mn-ea"/>
                <a:cs typeface="+mn-cs"/>
              </a:defRPr>
            </a:lvl4pPr>
            <a:lvl5pPr algn="l" rtl="0" eaLnBrk="1" fontAlgn="base" hangingPunct="1">
              <a:spcBef>
                <a:spcPct val="20000"/>
              </a:spcBef>
              <a:spcAft>
                <a:spcPct val="20000"/>
              </a:spcAft>
              <a:buClr>
                <a:srgbClr val="FF0000"/>
              </a:buClr>
              <a:buSzPct val="90000"/>
              <a:defRPr lang="ru-RU" sz="1000" dirty="0">
                <a:solidFill>
                  <a:srgbClr val="00349E"/>
                </a:solidFill>
                <a:latin typeface="+mn-lt"/>
                <a:ea typeface="+mn-ea"/>
                <a:cs typeface="+mn-cs"/>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Содержимое 5"/>
          <p:cNvSpPr>
            <a:spLocks noGrp="1"/>
          </p:cNvSpPr>
          <p:nvPr>
            <p:ph sz="quarter" idx="15"/>
          </p:nvPr>
        </p:nvSpPr>
        <p:spPr>
          <a:xfrm>
            <a:off x="423985" y="3860802"/>
            <a:ext cx="5583390" cy="2646380"/>
          </a:xfrm>
          <a:noFill/>
          <a:ln w="12700">
            <a:noFill/>
            <a:miter lim="800000"/>
            <a:headEnd/>
            <a:tailEnd/>
          </a:ln>
        </p:spPr>
        <p:txBody>
          <a:bodyPr/>
          <a:lstStyle>
            <a:lvl1pPr algn="l" rtl="0" eaLnBrk="1" fontAlgn="base" hangingPunct="1">
              <a:spcBef>
                <a:spcPct val="20000"/>
              </a:spcBef>
              <a:spcAft>
                <a:spcPct val="20000"/>
              </a:spcAft>
              <a:buClr>
                <a:srgbClr val="FF0000"/>
              </a:buClr>
              <a:buSzPct val="90000"/>
              <a:defRPr lang="ru-RU" sz="2000" dirty="0" smtClean="0">
                <a:solidFill>
                  <a:srgbClr val="00349E"/>
                </a:solidFill>
                <a:latin typeface="+mn-lt"/>
                <a:ea typeface="+mn-ea"/>
                <a:cs typeface="+mn-cs"/>
              </a:defRPr>
            </a:lvl1pPr>
            <a:lvl2pPr algn="l" rtl="0" eaLnBrk="1" fontAlgn="base" hangingPunct="1">
              <a:spcBef>
                <a:spcPct val="20000"/>
              </a:spcBef>
              <a:spcAft>
                <a:spcPct val="20000"/>
              </a:spcAft>
              <a:buClr>
                <a:srgbClr val="FF0000"/>
              </a:buClr>
              <a:buSzPct val="90000"/>
              <a:defRPr lang="ru-RU" sz="1600" dirty="0" smtClean="0">
                <a:solidFill>
                  <a:srgbClr val="00349E"/>
                </a:solidFill>
                <a:latin typeface="+mn-lt"/>
                <a:ea typeface="+mn-ea"/>
                <a:cs typeface="+mn-cs"/>
              </a:defRPr>
            </a:lvl2pPr>
            <a:lvl3pPr algn="l" rtl="0" eaLnBrk="1" fontAlgn="base" hangingPunct="1">
              <a:spcBef>
                <a:spcPct val="20000"/>
              </a:spcBef>
              <a:spcAft>
                <a:spcPct val="20000"/>
              </a:spcAft>
              <a:buClr>
                <a:srgbClr val="FF0000"/>
              </a:buClr>
              <a:buSzPct val="90000"/>
              <a:defRPr lang="ru-RU" sz="1400" dirty="0" smtClean="0">
                <a:solidFill>
                  <a:srgbClr val="00349E"/>
                </a:solidFill>
                <a:latin typeface="+mn-lt"/>
                <a:ea typeface="+mn-ea"/>
                <a:cs typeface="+mn-cs"/>
              </a:defRPr>
            </a:lvl3pPr>
            <a:lvl4pPr algn="l" rtl="0" eaLnBrk="1" fontAlgn="base" hangingPunct="1">
              <a:spcBef>
                <a:spcPct val="20000"/>
              </a:spcBef>
              <a:spcAft>
                <a:spcPct val="20000"/>
              </a:spcAft>
              <a:buClr>
                <a:srgbClr val="FF0000"/>
              </a:buClr>
              <a:buSzPct val="90000"/>
              <a:defRPr lang="ru-RU" sz="1200" dirty="0" smtClean="0">
                <a:solidFill>
                  <a:srgbClr val="00349E"/>
                </a:solidFill>
                <a:latin typeface="+mn-lt"/>
                <a:ea typeface="+mn-ea"/>
                <a:cs typeface="+mn-cs"/>
              </a:defRPr>
            </a:lvl4pPr>
            <a:lvl5pPr algn="l" rtl="0" eaLnBrk="1" fontAlgn="base" hangingPunct="1">
              <a:spcBef>
                <a:spcPct val="20000"/>
              </a:spcBef>
              <a:spcAft>
                <a:spcPct val="20000"/>
              </a:spcAft>
              <a:buClr>
                <a:srgbClr val="FF0000"/>
              </a:buClr>
              <a:buSzPct val="90000"/>
              <a:defRPr lang="ru-RU" sz="1000" dirty="0">
                <a:solidFill>
                  <a:srgbClr val="00349E"/>
                </a:solidFill>
                <a:latin typeface="+mn-lt"/>
                <a:ea typeface="+mn-ea"/>
                <a:cs typeface="+mn-cs"/>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Содержимое 5"/>
          <p:cNvSpPr>
            <a:spLocks noGrp="1"/>
          </p:cNvSpPr>
          <p:nvPr>
            <p:ph sz="quarter" idx="16"/>
          </p:nvPr>
        </p:nvSpPr>
        <p:spPr>
          <a:xfrm>
            <a:off x="6184627" y="3860802"/>
            <a:ext cx="5575574" cy="2646380"/>
          </a:xfrm>
          <a:noFill/>
          <a:ln w="12700">
            <a:noFill/>
            <a:miter lim="800000"/>
            <a:headEnd/>
            <a:tailEnd/>
          </a:ln>
        </p:spPr>
        <p:txBody>
          <a:bodyPr/>
          <a:lstStyle>
            <a:lvl1pPr algn="l" rtl="0" eaLnBrk="1" fontAlgn="base" hangingPunct="1">
              <a:spcBef>
                <a:spcPct val="20000"/>
              </a:spcBef>
              <a:spcAft>
                <a:spcPct val="20000"/>
              </a:spcAft>
              <a:buClr>
                <a:srgbClr val="FF0000"/>
              </a:buClr>
              <a:buSzPct val="90000"/>
              <a:defRPr lang="ru-RU" sz="2000" dirty="0" smtClean="0">
                <a:solidFill>
                  <a:srgbClr val="00349E"/>
                </a:solidFill>
                <a:latin typeface="+mn-lt"/>
                <a:ea typeface="+mn-ea"/>
                <a:cs typeface="+mn-cs"/>
              </a:defRPr>
            </a:lvl1pPr>
            <a:lvl2pPr algn="l" rtl="0" eaLnBrk="1" fontAlgn="base" hangingPunct="1">
              <a:spcBef>
                <a:spcPct val="20000"/>
              </a:spcBef>
              <a:spcAft>
                <a:spcPct val="20000"/>
              </a:spcAft>
              <a:buClr>
                <a:srgbClr val="FF0000"/>
              </a:buClr>
              <a:buSzPct val="90000"/>
              <a:defRPr lang="ru-RU" sz="1600" dirty="0" smtClean="0">
                <a:solidFill>
                  <a:srgbClr val="00349E"/>
                </a:solidFill>
                <a:latin typeface="+mn-lt"/>
                <a:ea typeface="+mn-ea"/>
                <a:cs typeface="+mn-cs"/>
              </a:defRPr>
            </a:lvl2pPr>
            <a:lvl3pPr algn="l" rtl="0" eaLnBrk="1" fontAlgn="base" hangingPunct="1">
              <a:spcBef>
                <a:spcPct val="20000"/>
              </a:spcBef>
              <a:spcAft>
                <a:spcPct val="20000"/>
              </a:spcAft>
              <a:buClr>
                <a:srgbClr val="FF0000"/>
              </a:buClr>
              <a:buSzPct val="90000"/>
              <a:defRPr lang="ru-RU" sz="1400" dirty="0" smtClean="0">
                <a:solidFill>
                  <a:srgbClr val="00349E"/>
                </a:solidFill>
                <a:latin typeface="+mn-lt"/>
                <a:ea typeface="+mn-ea"/>
                <a:cs typeface="+mn-cs"/>
              </a:defRPr>
            </a:lvl3pPr>
            <a:lvl4pPr algn="l" rtl="0" eaLnBrk="1" fontAlgn="base" hangingPunct="1">
              <a:spcBef>
                <a:spcPct val="20000"/>
              </a:spcBef>
              <a:spcAft>
                <a:spcPct val="20000"/>
              </a:spcAft>
              <a:buClr>
                <a:srgbClr val="FF0000"/>
              </a:buClr>
              <a:buSzPct val="90000"/>
              <a:defRPr lang="ru-RU" sz="1200" dirty="0" smtClean="0">
                <a:solidFill>
                  <a:srgbClr val="00349E"/>
                </a:solidFill>
                <a:latin typeface="+mn-lt"/>
                <a:ea typeface="+mn-ea"/>
                <a:cs typeface="+mn-cs"/>
              </a:defRPr>
            </a:lvl4pPr>
            <a:lvl5pPr algn="l" rtl="0" eaLnBrk="1" fontAlgn="base" hangingPunct="1">
              <a:spcBef>
                <a:spcPct val="20000"/>
              </a:spcBef>
              <a:spcAft>
                <a:spcPct val="20000"/>
              </a:spcAft>
              <a:buClr>
                <a:srgbClr val="FF0000"/>
              </a:buClr>
              <a:buSzPct val="90000"/>
              <a:defRPr lang="ru-RU" sz="1000" dirty="0">
                <a:solidFill>
                  <a:srgbClr val="00349E"/>
                </a:solidFill>
                <a:latin typeface="+mn-lt"/>
                <a:ea typeface="+mn-ea"/>
                <a:cs typeface="+mn-cs"/>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Rectangle 7"/>
          <p:cNvSpPr>
            <a:spLocks noGrp="1" noChangeArrowheads="1"/>
          </p:cNvSpPr>
          <p:nvPr>
            <p:ph type="sldNum" sz="quarter" idx="17"/>
          </p:nvPr>
        </p:nvSpPr>
        <p:spPr>
          <a:ln/>
        </p:spPr>
        <p:txBody>
          <a:bodyPr/>
          <a:lstStyle>
            <a:lvl1pPr>
              <a:defRPr/>
            </a:lvl1pPr>
          </a:lstStyle>
          <a:p>
            <a:fld id="{5F4B1E70-0591-49C4-B936-0E5D6DA7C4C7}" type="slidenum">
              <a:rPr lang="ru-RU" smtClean="0"/>
              <a:t>‹#›</a:t>
            </a:fld>
            <a:endParaRPr lang="ru-RU"/>
          </a:p>
        </p:txBody>
      </p:sp>
      <p:sp>
        <p:nvSpPr>
          <p:cNvPr id="8" name="Нижний колонтитул 6"/>
          <p:cNvSpPr>
            <a:spLocks noGrp="1"/>
          </p:cNvSpPr>
          <p:nvPr>
            <p:ph type="ftr" sz="quarter" idx="18"/>
          </p:nvPr>
        </p:nvSpPr>
        <p:spPr/>
        <p:txBody>
          <a:bodyPr/>
          <a:lstStyle>
            <a:lvl1pPr>
              <a:defRPr/>
            </a:lvl1pPr>
          </a:lstStyle>
          <a:p>
            <a:endParaRPr lang="ru-RU"/>
          </a:p>
        </p:txBody>
      </p:sp>
    </p:spTree>
    <p:extLst>
      <p:ext uri="{BB962C8B-B14F-4D97-AF65-F5344CB8AC3E}">
        <p14:creationId xmlns:p14="http://schemas.microsoft.com/office/powerpoint/2010/main" val="196976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986" y="333375"/>
            <a:ext cx="11336215" cy="719138"/>
          </a:xfrm>
        </p:spPr>
        <p:txBody>
          <a:bodyPr/>
          <a:lstStyle/>
          <a:p>
            <a:r>
              <a:rPr lang="ru-RU" smtClean="0"/>
              <a:t>Образец заголовка</a:t>
            </a:r>
            <a:endParaRPr lang="ru-RU" dirty="0"/>
          </a:p>
        </p:txBody>
      </p:sp>
      <p:sp>
        <p:nvSpPr>
          <p:cNvPr id="3" name="Rectangle 7"/>
          <p:cNvSpPr>
            <a:spLocks noGrp="1" noChangeArrowheads="1"/>
          </p:cNvSpPr>
          <p:nvPr>
            <p:ph type="sldNum" sz="quarter" idx="10"/>
          </p:nvPr>
        </p:nvSpPr>
        <p:spPr>
          <a:ln/>
        </p:spPr>
        <p:txBody>
          <a:bodyPr/>
          <a:lstStyle>
            <a:lvl1pPr>
              <a:defRPr/>
            </a:lvl1pPr>
          </a:lstStyle>
          <a:p>
            <a:fld id="{5F4B1E70-0591-49C4-B936-0E5D6DA7C4C7}" type="slidenum">
              <a:rPr lang="ru-RU" smtClean="0"/>
              <a:t>‹#›</a:t>
            </a:fld>
            <a:endParaRPr lang="ru-RU"/>
          </a:p>
        </p:txBody>
      </p:sp>
      <p:sp>
        <p:nvSpPr>
          <p:cNvPr id="4" name="Нижний колонтитул 6"/>
          <p:cNvSpPr>
            <a:spLocks noGrp="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113014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23986" y="1143000"/>
            <a:ext cx="11336215" cy="538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err="1" smtClean="0"/>
              <a:t>Образец</a:t>
            </a:r>
            <a:r>
              <a:rPr lang="en-US" dirty="0" smtClean="0"/>
              <a:t> </a:t>
            </a:r>
            <a:r>
              <a:rPr lang="en-US" dirty="0" err="1" smtClean="0"/>
              <a:t>текста</a:t>
            </a:r>
            <a:endParaRPr lang="en-US" dirty="0" smtClean="0"/>
          </a:p>
          <a:p>
            <a:pPr lvl="1"/>
            <a:r>
              <a:rPr lang="en-US" dirty="0" err="1" smtClean="0"/>
              <a:t>Второй</a:t>
            </a:r>
            <a:r>
              <a:rPr lang="en-US" dirty="0" smtClean="0"/>
              <a:t> </a:t>
            </a:r>
            <a:r>
              <a:rPr lang="en-US" dirty="0" err="1" smtClean="0"/>
              <a:t>уровень</a:t>
            </a:r>
            <a:endParaRPr lang="en-US" dirty="0" smtClean="0"/>
          </a:p>
          <a:p>
            <a:pPr lvl="2"/>
            <a:r>
              <a:rPr lang="en-US" dirty="0" err="1" smtClean="0"/>
              <a:t>Третий</a:t>
            </a:r>
            <a:r>
              <a:rPr lang="en-US" dirty="0" smtClean="0"/>
              <a:t> </a:t>
            </a:r>
            <a:r>
              <a:rPr lang="en-US" dirty="0" err="1" smtClean="0"/>
              <a:t>уровень</a:t>
            </a:r>
            <a:endParaRPr lang="en-US" dirty="0" smtClean="0"/>
          </a:p>
          <a:p>
            <a:pPr lvl="3"/>
            <a:r>
              <a:rPr lang="ru-RU" dirty="0" smtClean="0"/>
              <a:t>Четвертый уровень</a:t>
            </a:r>
          </a:p>
          <a:p>
            <a:pPr lvl="4"/>
            <a:r>
              <a:rPr lang="ru-RU" dirty="0" smtClean="0"/>
              <a:t>Пятый уровень</a:t>
            </a:r>
          </a:p>
        </p:txBody>
      </p:sp>
      <p:sp>
        <p:nvSpPr>
          <p:cNvPr id="1028" name="Rectangle 4"/>
          <p:cNvSpPr>
            <a:spLocks noGrp="1" noChangeArrowheads="1"/>
          </p:cNvSpPr>
          <p:nvPr>
            <p:ph type="title"/>
          </p:nvPr>
        </p:nvSpPr>
        <p:spPr bwMode="auto">
          <a:xfrm>
            <a:off x="423986" y="333375"/>
            <a:ext cx="1133621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err="1" smtClean="0"/>
              <a:t>Образец</a:t>
            </a:r>
            <a:r>
              <a:rPr lang="en-US" dirty="0" smtClean="0"/>
              <a:t> </a:t>
            </a:r>
            <a:r>
              <a:rPr lang="en-US" dirty="0" err="1" smtClean="0"/>
              <a:t>заголовка</a:t>
            </a:r>
            <a:endParaRPr lang="en-US" dirty="0" smtClean="0"/>
          </a:p>
        </p:txBody>
      </p:sp>
      <p:sp>
        <p:nvSpPr>
          <p:cNvPr id="7175" name="Rectangle 7"/>
          <p:cNvSpPr>
            <a:spLocks noGrp="1" noChangeArrowheads="1"/>
          </p:cNvSpPr>
          <p:nvPr>
            <p:ph type="sldNum" sz="quarter" idx="4"/>
          </p:nvPr>
        </p:nvSpPr>
        <p:spPr bwMode="auto">
          <a:xfrm>
            <a:off x="423985" y="6594476"/>
            <a:ext cx="437662" cy="15716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ctr" eaLnBrk="0" hangingPunct="0">
              <a:defRPr sz="1000" b="0">
                <a:solidFill>
                  <a:schemeClr val="tx2"/>
                </a:solidFill>
                <a:cs typeface="+mn-cs"/>
              </a:defRPr>
            </a:lvl1pPr>
          </a:lstStyle>
          <a:p>
            <a:fld id="{5F4B1E70-0591-49C4-B936-0E5D6DA7C4C7}" type="slidenum">
              <a:rPr lang="ru-RU" smtClean="0"/>
              <a:t>‹#›</a:t>
            </a:fld>
            <a:endParaRPr lang="ru-RU"/>
          </a:p>
        </p:txBody>
      </p:sp>
      <p:cxnSp>
        <p:nvCxnSpPr>
          <p:cNvPr id="1030" name="Прямая соединительная линия 6"/>
          <p:cNvCxnSpPr>
            <a:cxnSpLocks noChangeShapeType="1"/>
          </p:cNvCxnSpPr>
          <p:nvPr/>
        </p:nvCxnSpPr>
        <p:spPr bwMode="auto">
          <a:xfrm>
            <a:off x="423986" y="1071563"/>
            <a:ext cx="11344031" cy="0"/>
          </a:xfrm>
          <a:prstGeom prst="line">
            <a:avLst/>
          </a:prstGeom>
          <a:ln>
            <a:solidFill>
              <a:schemeClr val="accent2"/>
            </a:solidFill>
            <a:headEnd/>
            <a:tailEnd/>
          </a:ln>
        </p:spPr>
        <p:style>
          <a:lnRef idx="1">
            <a:schemeClr val="accent2"/>
          </a:lnRef>
          <a:fillRef idx="0">
            <a:schemeClr val="accent2"/>
          </a:fillRef>
          <a:effectRef idx="0">
            <a:schemeClr val="accent2"/>
          </a:effectRef>
          <a:fontRef idx="minor">
            <a:schemeClr val="tx1"/>
          </a:fontRef>
        </p:style>
      </p:cxnSp>
      <p:sp>
        <p:nvSpPr>
          <p:cNvPr id="7" name="Нижний колонтитул 6"/>
          <p:cNvSpPr>
            <a:spLocks noGrp="1"/>
          </p:cNvSpPr>
          <p:nvPr>
            <p:ph type="ftr" sz="quarter" idx="3"/>
          </p:nvPr>
        </p:nvSpPr>
        <p:spPr>
          <a:xfrm>
            <a:off x="2285116" y="6613033"/>
            <a:ext cx="7621770" cy="137736"/>
          </a:xfrm>
          <a:prstGeom prst="rect">
            <a:avLst/>
          </a:prstGeom>
        </p:spPr>
        <p:txBody>
          <a:bodyPr vert="horz" lIns="91440" tIns="45720" rIns="91440" bIns="45720" rtlCol="0" anchor="ctr"/>
          <a:lstStyle>
            <a:lvl1pPr algn="ctr">
              <a:defRPr sz="1000" b="0">
                <a:solidFill>
                  <a:schemeClr val="tx2"/>
                </a:solidFill>
                <a:cs typeface="+mn-cs"/>
              </a:defRPr>
            </a:lvl1pPr>
          </a:lstStyle>
          <a:p>
            <a:endParaRPr lang="ru-RU"/>
          </a:p>
        </p:txBody>
      </p:sp>
      <p:sp>
        <p:nvSpPr>
          <p:cNvPr id="8" name="Freeform 12"/>
          <p:cNvSpPr>
            <a:spLocks noEditPoints="1"/>
          </p:cNvSpPr>
          <p:nvPr/>
        </p:nvSpPr>
        <p:spPr bwMode="auto">
          <a:xfrm>
            <a:off x="10079893" y="6525345"/>
            <a:ext cx="1688123" cy="225425"/>
          </a:xfrm>
          <a:custGeom>
            <a:avLst/>
            <a:gdLst>
              <a:gd name="T0" fmla="*/ 6156 w 6950"/>
              <a:gd name="T1" fmla="*/ 636 h 1137"/>
              <a:gd name="T2" fmla="*/ 6211 w 6950"/>
              <a:gd name="T3" fmla="*/ 691 h 1137"/>
              <a:gd name="T4" fmla="*/ 6161 w 6950"/>
              <a:gd name="T5" fmla="*/ 766 h 1137"/>
              <a:gd name="T6" fmla="*/ 5551 w 6950"/>
              <a:gd name="T7" fmla="*/ 1137 h 1137"/>
              <a:gd name="T8" fmla="*/ 5956 w 6950"/>
              <a:gd name="T9" fmla="*/ 0 h 1137"/>
              <a:gd name="T10" fmla="*/ 6256 w 6950"/>
              <a:gd name="T11" fmla="*/ 546 h 1137"/>
              <a:gd name="T12" fmla="*/ 6420 w 6950"/>
              <a:gd name="T13" fmla="*/ 606 h 1137"/>
              <a:gd name="T14" fmla="*/ 6435 w 6950"/>
              <a:gd name="T15" fmla="*/ 731 h 1137"/>
              <a:gd name="T16" fmla="*/ 6325 w 6950"/>
              <a:gd name="T17" fmla="*/ 846 h 1137"/>
              <a:gd name="T18" fmla="*/ 5871 w 6950"/>
              <a:gd name="T19" fmla="*/ 876 h 1137"/>
              <a:gd name="T20" fmla="*/ 5796 w 6950"/>
              <a:gd name="T21" fmla="*/ 1082 h 1137"/>
              <a:gd name="T22" fmla="*/ 5096 w 6950"/>
              <a:gd name="T23" fmla="*/ 981 h 1137"/>
              <a:gd name="T24" fmla="*/ 5301 w 6950"/>
              <a:gd name="T25" fmla="*/ 906 h 1137"/>
              <a:gd name="T26" fmla="*/ 5376 w 6950"/>
              <a:gd name="T27" fmla="*/ 741 h 1137"/>
              <a:gd name="T28" fmla="*/ 5266 w 6950"/>
              <a:gd name="T29" fmla="*/ 631 h 1137"/>
              <a:gd name="T30" fmla="*/ 5051 w 6950"/>
              <a:gd name="T31" fmla="*/ 661 h 1137"/>
              <a:gd name="T32" fmla="*/ 4916 w 6950"/>
              <a:gd name="T33" fmla="*/ 806 h 1137"/>
              <a:gd name="T34" fmla="*/ 4971 w 6950"/>
              <a:gd name="T35" fmla="*/ 946 h 1137"/>
              <a:gd name="T36" fmla="*/ 5036 w 6950"/>
              <a:gd name="T37" fmla="*/ 1092 h 1137"/>
              <a:gd name="T38" fmla="*/ 5391 w 6950"/>
              <a:gd name="T39" fmla="*/ 1017 h 1137"/>
              <a:gd name="T40" fmla="*/ 5596 w 6950"/>
              <a:gd name="T41" fmla="*/ 816 h 1137"/>
              <a:gd name="T42" fmla="*/ 5531 w 6950"/>
              <a:gd name="T43" fmla="*/ 611 h 1137"/>
              <a:gd name="T44" fmla="*/ 5236 w 6950"/>
              <a:gd name="T45" fmla="*/ 516 h 1137"/>
              <a:gd name="T46" fmla="*/ 4881 w 6950"/>
              <a:gd name="T47" fmla="*/ 591 h 1137"/>
              <a:gd name="T48" fmla="*/ 4677 w 6950"/>
              <a:gd name="T49" fmla="*/ 791 h 1137"/>
              <a:gd name="T50" fmla="*/ 4742 w 6950"/>
              <a:gd name="T51" fmla="*/ 997 h 1137"/>
              <a:gd name="T52" fmla="*/ 5036 w 6950"/>
              <a:gd name="T53" fmla="*/ 1092 h 1137"/>
              <a:gd name="T54" fmla="*/ 4072 w 6950"/>
              <a:gd name="T55" fmla="*/ 806 h 1137"/>
              <a:gd name="T56" fmla="*/ 4292 w 6950"/>
              <a:gd name="T57" fmla="*/ 791 h 1137"/>
              <a:gd name="T58" fmla="*/ 4087 w 6950"/>
              <a:gd name="T59" fmla="*/ 756 h 1137"/>
              <a:gd name="T60" fmla="*/ 3752 w 6950"/>
              <a:gd name="T61" fmla="*/ 1082 h 1137"/>
              <a:gd name="T62" fmla="*/ 2143 w 6950"/>
              <a:gd name="T63" fmla="*/ 1082 h 1137"/>
              <a:gd name="T64" fmla="*/ 2603 w 6950"/>
              <a:gd name="T65" fmla="*/ 741 h 1137"/>
              <a:gd name="T66" fmla="*/ 2893 w 6950"/>
              <a:gd name="T67" fmla="*/ 546 h 1137"/>
              <a:gd name="T68" fmla="*/ 2668 w 6950"/>
              <a:gd name="T69" fmla="*/ 546 h 1137"/>
              <a:gd name="T70" fmla="*/ 2113 w 6950"/>
              <a:gd name="T71" fmla="*/ 546 h 1137"/>
              <a:gd name="T72" fmla="*/ 1374 w 6950"/>
              <a:gd name="T73" fmla="*/ 636 h 1137"/>
              <a:gd name="T74" fmla="*/ 1629 w 6950"/>
              <a:gd name="T75" fmla="*/ 666 h 1137"/>
              <a:gd name="T76" fmla="*/ 1594 w 6950"/>
              <a:gd name="T77" fmla="*/ 746 h 1137"/>
              <a:gd name="T78" fmla="*/ 1254 w 6950"/>
              <a:gd name="T79" fmla="*/ 986 h 1137"/>
              <a:gd name="T80" fmla="*/ 1559 w 6950"/>
              <a:gd name="T81" fmla="*/ 856 h 1137"/>
              <a:gd name="T82" fmla="*/ 1584 w 6950"/>
              <a:gd name="T83" fmla="*/ 931 h 1137"/>
              <a:gd name="T84" fmla="*/ 1489 w 6950"/>
              <a:gd name="T85" fmla="*/ 986 h 1137"/>
              <a:gd name="T86" fmla="*/ 1044 w 6950"/>
              <a:gd name="T87" fmla="*/ 1082 h 1137"/>
              <a:gd name="T88" fmla="*/ 1459 w 6950"/>
              <a:gd name="T89" fmla="*/ 1077 h 1137"/>
              <a:gd name="T90" fmla="*/ 1679 w 6950"/>
              <a:gd name="T91" fmla="*/ 1072 h 1137"/>
              <a:gd name="T92" fmla="*/ 1824 w 6950"/>
              <a:gd name="T93" fmla="*/ 971 h 1137"/>
              <a:gd name="T94" fmla="*/ 1804 w 6950"/>
              <a:gd name="T95" fmla="*/ 846 h 1137"/>
              <a:gd name="T96" fmla="*/ 1759 w 6950"/>
              <a:gd name="T97" fmla="*/ 786 h 1137"/>
              <a:gd name="T98" fmla="*/ 1859 w 6950"/>
              <a:gd name="T99" fmla="*/ 691 h 1137"/>
              <a:gd name="T100" fmla="*/ 1809 w 6950"/>
              <a:gd name="T101" fmla="*/ 576 h 1137"/>
              <a:gd name="T102" fmla="*/ 1404 w 6950"/>
              <a:gd name="T103" fmla="*/ 546 h 1137"/>
              <a:gd name="T104" fmla="*/ 999 w 6950"/>
              <a:gd name="T105" fmla="*/ 1082 h 1137"/>
              <a:gd name="T106" fmla="*/ 3418 w 6950"/>
              <a:gd name="T107" fmla="*/ 896 h 1137"/>
              <a:gd name="T108" fmla="*/ 3048 w 6950"/>
              <a:gd name="T109" fmla="*/ 1082 h 1137"/>
              <a:gd name="T110" fmla="*/ 3458 w 6950"/>
              <a:gd name="T111" fmla="*/ 1082 h 1137"/>
              <a:gd name="T112" fmla="*/ 3328 w 6950"/>
              <a:gd name="T113" fmla="*/ 546 h 1137"/>
              <a:gd name="T114" fmla="*/ 600 w 6950"/>
              <a:gd name="T115" fmla="*/ 701 h 1137"/>
              <a:gd name="T116" fmla="*/ 0 w 6950"/>
              <a:gd name="T117" fmla="*/ 1087 h 1137"/>
              <a:gd name="T118" fmla="*/ 665 w 6950"/>
              <a:gd name="T119" fmla="*/ 991 h 1137"/>
              <a:gd name="T120" fmla="*/ 749 w 6950"/>
              <a:gd name="T121" fmla="*/ 546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50" h="1137">
                <a:moveTo>
                  <a:pt x="5901" y="776"/>
                </a:moveTo>
                <a:lnTo>
                  <a:pt x="5951" y="636"/>
                </a:lnTo>
                <a:lnTo>
                  <a:pt x="6156" y="636"/>
                </a:lnTo>
                <a:lnTo>
                  <a:pt x="6186" y="646"/>
                </a:lnTo>
                <a:lnTo>
                  <a:pt x="6206" y="666"/>
                </a:lnTo>
                <a:lnTo>
                  <a:pt x="6211" y="691"/>
                </a:lnTo>
                <a:lnTo>
                  <a:pt x="6206" y="721"/>
                </a:lnTo>
                <a:lnTo>
                  <a:pt x="6191" y="751"/>
                </a:lnTo>
                <a:lnTo>
                  <a:pt x="6161" y="766"/>
                </a:lnTo>
                <a:lnTo>
                  <a:pt x="6126" y="776"/>
                </a:lnTo>
                <a:lnTo>
                  <a:pt x="5901" y="776"/>
                </a:lnTo>
                <a:close/>
                <a:moveTo>
                  <a:pt x="5551" y="1137"/>
                </a:moveTo>
                <a:lnTo>
                  <a:pt x="6550" y="1137"/>
                </a:lnTo>
                <a:lnTo>
                  <a:pt x="6950" y="0"/>
                </a:lnTo>
                <a:lnTo>
                  <a:pt x="5956" y="0"/>
                </a:lnTo>
                <a:lnTo>
                  <a:pt x="5761" y="546"/>
                </a:lnTo>
                <a:lnTo>
                  <a:pt x="5981" y="546"/>
                </a:lnTo>
                <a:lnTo>
                  <a:pt x="6256" y="546"/>
                </a:lnTo>
                <a:lnTo>
                  <a:pt x="6325" y="551"/>
                </a:lnTo>
                <a:lnTo>
                  <a:pt x="6380" y="576"/>
                </a:lnTo>
                <a:lnTo>
                  <a:pt x="6420" y="606"/>
                </a:lnTo>
                <a:lnTo>
                  <a:pt x="6440" y="646"/>
                </a:lnTo>
                <a:lnTo>
                  <a:pt x="6445" y="691"/>
                </a:lnTo>
                <a:lnTo>
                  <a:pt x="6435" y="731"/>
                </a:lnTo>
                <a:lnTo>
                  <a:pt x="6415" y="776"/>
                </a:lnTo>
                <a:lnTo>
                  <a:pt x="6375" y="816"/>
                </a:lnTo>
                <a:lnTo>
                  <a:pt x="6325" y="846"/>
                </a:lnTo>
                <a:lnTo>
                  <a:pt x="6261" y="866"/>
                </a:lnTo>
                <a:lnTo>
                  <a:pt x="6186" y="871"/>
                </a:lnTo>
                <a:lnTo>
                  <a:pt x="5871" y="876"/>
                </a:lnTo>
                <a:lnTo>
                  <a:pt x="5831" y="986"/>
                </a:lnTo>
                <a:lnTo>
                  <a:pt x="5796" y="1077"/>
                </a:lnTo>
                <a:lnTo>
                  <a:pt x="5796" y="1082"/>
                </a:lnTo>
                <a:lnTo>
                  <a:pt x="5576" y="1082"/>
                </a:lnTo>
                <a:lnTo>
                  <a:pt x="5551" y="1137"/>
                </a:lnTo>
                <a:close/>
                <a:moveTo>
                  <a:pt x="5096" y="981"/>
                </a:moveTo>
                <a:lnTo>
                  <a:pt x="5171" y="971"/>
                </a:lnTo>
                <a:lnTo>
                  <a:pt x="5241" y="941"/>
                </a:lnTo>
                <a:lnTo>
                  <a:pt x="5301" y="906"/>
                </a:lnTo>
                <a:lnTo>
                  <a:pt x="5346" y="856"/>
                </a:lnTo>
                <a:lnTo>
                  <a:pt x="5371" y="801"/>
                </a:lnTo>
                <a:lnTo>
                  <a:pt x="5376" y="741"/>
                </a:lnTo>
                <a:lnTo>
                  <a:pt x="5356" y="696"/>
                </a:lnTo>
                <a:lnTo>
                  <a:pt x="5321" y="656"/>
                </a:lnTo>
                <a:lnTo>
                  <a:pt x="5266" y="631"/>
                </a:lnTo>
                <a:lnTo>
                  <a:pt x="5196" y="626"/>
                </a:lnTo>
                <a:lnTo>
                  <a:pt x="5121" y="636"/>
                </a:lnTo>
                <a:lnTo>
                  <a:pt x="5051" y="661"/>
                </a:lnTo>
                <a:lnTo>
                  <a:pt x="4991" y="701"/>
                </a:lnTo>
                <a:lnTo>
                  <a:pt x="4946" y="751"/>
                </a:lnTo>
                <a:lnTo>
                  <a:pt x="4916" y="806"/>
                </a:lnTo>
                <a:lnTo>
                  <a:pt x="4911" y="861"/>
                </a:lnTo>
                <a:lnTo>
                  <a:pt x="4931" y="911"/>
                </a:lnTo>
                <a:lnTo>
                  <a:pt x="4971" y="946"/>
                </a:lnTo>
                <a:lnTo>
                  <a:pt x="5026" y="971"/>
                </a:lnTo>
                <a:lnTo>
                  <a:pt x="5096" y="981"/>
                </a:lnTo>
                <a:close/>
                <a:moveTo>
                  <a:pt x="5036" y="1092"/>
                </a:moveTo>
                <a:lnTo>
                  <a:pt x="5161" y="1082"/>
                </a:lnTo>
                <a:lnTo>
                  <a:pt x="5281" y="1057"/>
                </a:lnTo>
                <a:lnTo>
                  <a:pt x="5391" y="1017"/>
                </a:lnTo>
                <a:lnTo>
                  <a:pt x="5481" y="961"/>
                </a:lnTo>
                <a:lnTo>
                  <a:pt x="5551" y="891"/>
                </a:lnTo>
                <a:lnTo>
                  <a:pt x="5596" y="816"/>
                </a:lnTo>
                <a:lnTo>
                  <a:pt x="5606" y="741"/>
                </a:lnTo>
                <a:lnTo>
                  <a:pt x="5581" y="671"/>
                </a:lnTo>
                <a:lnTo>
                  <a:pt x="5531" y="611"/>
                </a:lnTo>
                <a:lnTo>
                  <a:pt x="5451" y="561"/>
                </a:lnTo>
                <a:lnTo>
                  <a:pt x="5356" y="531"/>
                </a:lnTo>
                <a:lnTo>
                  <a:pt x="5236" y="516"/>
                </a:lnTo>
                <a:lnTo>
                  <a:pt x="5111" y="521"/>
                </a:lnTo>
                <a:lnTo>
                  <a:pt x="4991" y="546"/>
                </a:lnTo>
                <a:lnTo>
                  <a:pt x="4881" y="591"/>
                </a:lnTo>
                <a:lnTo>
                  <a:pt x="4792" y="646"/>
                </a:lnTo>
                <a:lnTo>
                  <a:pt x="4722" y="716"/>
                </a:lnTo>
                <a:lnTo>
                  <a:pt x="4677" y="791"/>
                </a:lnTo>
                <a:lnTo>
                  <a:pt x="4667" y="866"/>
                </a:lnTo>
                <a:lnTo>
                  <a:pt x="4692" y="936"/>
                </a:lnTo>
                <a:lnTo>
                  <a:pt x="4742" y="997"/>
                </a:lnTo>
                <a:lnTo>
                  <a:pt x="4822" y="1047"/>
                </a:lnTo>
                <a:lnTo>
                  <a:pt x="4916" y="1077"/>
                </a:lnTo>
                <a:lnTo>
                  <a:pt x="5036" y="1092"/>
                </a:lnTo>
                <a:close/>
                <a:moveTo>
                  <a:pt x="3752" y="1082"/>
                </a:moveTo>
                <a:lnTo>
                  <a:pt x="3977" y="1082"/>
                </a:lnTo>
                <a:lnTo>
                  <a:pt x="4072" y="806"/>
                </a:lnTo>
                <a:lnTo>
                  <a:pt x="4287" y="1082"/>
                </a:lnTo>
                <a:lnTo>
                  <a:pt x="4552" y="1082"/>
                </a:lnTo>
                <a:lnTo>
                  <a:pt x="4292" y="791"/>
                </a:lnTo>
                <a:lnTo>
                  <a:pt x="4707" y="546"/>
                </a:lnTo>
                <a:lnTo>
                  <a:pt x="4427" y="546"/>
                </a:lnTo>
                <a:lnTo>
                  <a:pt x="4087" y="756"/>
                </a:lnTo>
                <a:lnTo>
                  <a:pt x="4162" y="546"/>
                </a:lnTo>
                <a:lnTo>
                  <a:pt x="3937" y="546"/>
                </a:lnTo>
                <a:lnTo>
                  <a:pt x="3752" y="1082"/>
                </a:lnTo>
                <a:close/>
                <a:moveTo>
                  <a:pt x="1929" y="1082"/>
                </a:moveTo>
                <a:lnTo>
                  <a:pt x="1939" y="1082"/>
                </a:lnTo>
                <a:lnTo>
                  <a:pt x="2143" y="1082"/>
                </a:lnTo>
                <a:lnTo>
                  <a:pt x="2148" y="1082"/>
                </a:lnTo>
                <a:lnTo>
                  <a:pt x="2148" y="1077"/>
                </a:lnTo>
                <a:lnTo>
                  <a:pt x="2603" y="741"/>
                </a:lnTo>
                <a:lnTo>
                  <a:pt x="2483" y="1082"/>
                </a:lnTo>
                <a:lnTo>
                  <a:pt x="2708" y="1082"/>
                </a:lnTo>
                <a:lnTo>
                  <a:pt x="2893" y="546"/>
                </a:lnTo>
                <a:lnTo>
                  <a:pt x="2873" y="546"/>
                </a:lnTo>
                <a:lnTo>
                  <a:pt x="2673" y="546"/>
                </a:lnTo>
                <a:lnTo>
                  <a:pt x="2668" y="546"/>
                </a:lnTo>
                <a:lnTo>
                  <a:pt x="2218" y="871"/>
                </a:lnTo>
                <a:lnTo>
                  <a:pt x="2333" y="546"/>
                </a:lnTo>
                <a:lnTo>
                  <a:pt x="2113" y="546"/>
                </a:lnTo>
                <a:lnTo>
                  <a:pt x="1929" y="1082"/>
                </a:lnTo>
                <a:close/>
                <a:moveTo>
                  <a:pt x="1334" y="756"/>
                </a:moveTo>
                <a:lnTo>
                  <a:pt x="1374" y="636"/>
                </a:lnTo>
                <a:lnTo>
                  <a:pt x="1579" y="636"/>
                </a:lnTo>
                <a:lnTo>
                  <a:pt x="1609" y="646"/>
                </a:lnTo>
                <a:lnTo>
                  <a:pt x="1629" y="666"/>
                </a:lnTo>
                <a:lnTo>
                  <a:pt x="1634" y="696"/>
                </a:lnTo>
                <a:lnTo>
                  <a:pt x="1624" y="726"/>
                </a:lnTo>
                <a:lnTo>
                  <a:pt x="1594" y="746"/>
                </a:lnTo>
                <a:lnTo>
                  <a:pt x="1554" y="756"/>
                </a:lnTo>
                <a:lnTo>
                  <a:pt x="1334" y="756"/>
                </a:lnTo>
                <a:close/>
                <a:moveTo>
                  <a:pt x="1254" y="986"/>
                </a:moveTo>
                <a:lnTo>
                  <a:pt x="1299" y="851"/>
                </a:lnTo>
                <a:lnTo>
                  <a:pt x="1524" y="846"/>
                </a:lnTo>
                <a:lnTo>
                  <a:pt x="1559" y="856"/>
                </a:lnTo>
                <a:lnTo>
                  <a:pt x="1584" y="876"/>
                </a:lnTo>
                <a:lnTo>
                  <a:pt x="1589" y="901"/>
                </a:lnTo>
                <a:lnTo>
                  <a:pt x="1584" y="931"/>
                </a:lnTo>
                <a:lnTo>
                  <a:pt x="1564" y="956"/>
                </a:lnTo>
                <a:lnTo>
                  <a:pt x="1534" y="976"/>
                </a:lnTo>
                <a:lnTo>
                  <a:pt x="1489" y="986"/>
                </a:lnTo>
                <a:lnTo>
                  <a:pt x="1254" y="986"/>
                </a:lnTo>
                <a:close/>
                <a:moveTo>
                  <a:pt x="999" y="1082"/>
                </a:moveTo>
                <a:lnTo>
                  <a:pt x="1044" y="1082"/>
                </a:lnTo>
                <a:lnTo>
                  <a:pt x="1219" y="1082"/>
                </a:lnTo>
                <a:lnTo>
                  <a:pt x="1219" y="1077"/>
                </a:lnTo>
                <a:lnTo>
                  <a:pt x="1459" y="1077"/>
                </a:lnTo>
                <a:lnTo>
                  <a:pt x="1514" y="1077"/>
                </a:lnTo>
                <a:lnTo>
                  <a:pt x="1594" y="1082"/>
                </a:lnTo>
                <a:lnTo>
                  <a:pt x="1679" y="1072"/>
                </a:lnTo>
                <a:lnTo>
                  <a:pt x="1744" y="1047"/>
                </a:lnTo>
                <a:lnTo>
                  <a:pt x="1794" y="1012"/>
                </a:lnTo>
                <a:lnTo>
                  <a:pt x="1824" y="971"/>
                </a:lnTo>
                <a:lnTo>
                  <a:pt x="1834" y="926"/>
                </a:lnTo>
                <a:lnTo>
                  <a:pt x="1829" y="886"/>
                </a:lnTo>
                <a:lnTo>
                  <a:pt x="1804" y="846"/>
                </a:lnTo>
                <a:lnTo>
                  <a:pt x="1759" y="816"/>
                </a:lnTo>
                <a:lnTo>
                  <a:pt x="1694" y="801"/>
                </a:lnTo>
                <a:lnTo>
                  <a:pt x="1759" y="786"/>
                </a:lnTo>
                <a:lnTo>
                  <a:pt x="1809" y="761"/>
                </a:lnTo>
                <a:lnTo>
                  <a:pt x="1844" y="731"/>
                </a:lnTo>
                <a:lnTo>
                  <a:pt x="1859" y="691"/>
                </a:lnTo>
                <a:lnTo>
                  <a:pt x="1859" y="646"/>
                </a:lnTo>
                <a:lnTo>
                  <a:pt x="1844" y="611"/>
                </a:lnTo>
                <a:lnTo>
                  <a:pt x="1809" y="576"/>
                </a:lnTo>
                <a:lnTo>
                  <a:pt x="1754" y="556"/>
                </a:lnTo>
                <a:lnTo>
                  <a:pt x="1679" y="546"/>
                </a:lnTo>
                <a:lnTo>
                  <a:pt x="1404" y="546"/>
                </a:lnTo>
                <a:lnTo>
                  <a:pt x="1239" y="546"/>
                </a:lnTo>
                <a:lnTo>
                  <a:pt x="1184" y="546"/>
                </a:lnTo>
                <a:lnTo>
                  <a:pt x="999" y="1082"/>
                </a:lnTo>
                <a:close/>
                <a:moveTo>
                  <a:pt x="3208" y="896"/>
                </a:moveTo>
                <a:lnTo>
                  <a:pt x="3373" y="701"/>
                </a:lnTo>
                <a:lnTo>
                  <a:pt x="3418" y="896"/>
                </a:lnTo>
                <a:lnTo>
                  <a:pt x="3208" y="896"/>
                </a:lnTo>
                <a:close/>
                <a:moveTo>
                  <a:pt x="2773" y="1087"/>
                </a:moveTo>
                <a:lnTo>
                  <a:pt x="3048" y="1082"/>
                </a:lnTo>
                <a:lnTo>
                  <a:pt x="3128" y="991"/>
                </a:lnTo>
                <a:lnTo>
                  <a:pt x="3438" y="991"/>
                </a:lnTo>
                <a:lnTo>
                  <a:pt x="3458" y="1082"/>
                </a:lnTo>
                <a:lnTo>
                  <a:pt x="3687" y="1082"/>
                </a:lnTo>
                <a:lnTo>
                  <a:pt x="3522" y="546"/>
                </a:lnTo>
                <a:lnTo>
                  <a:pt x="3328" y="546"/>
                </a:lnTo>
                <a:lnTo>
                  <a:pt x="2773" y="1087"/>
                </a:lnTo>
                <a:close/>
                <a:moveTo>
                  <a:pt x="435" y="896"/>
                </a:moveTo>
                <a:lnTo>
                  <a:pt x="600" y="701"/>
                </a:lnTo>
                <a:lnTo>
                  <a:pt x="640" y="896"/>
                </a:lnTo>
                <a:lnTo>
                  <a:pt x="435" y="896"/>
                </a:lnTo>
                <a:close/>
                <a:moveTo>
                  <a:pt x="0" y="1087"/>
                </a:moveTo>
                <a:lnTo>
                  <a:pt x="275" y="1082"/>
                </a:lnTo>
                <a:lnTo>
                  <a:pt x="350" y="991"/>
                </a:lnTo>
                <a:lnTo>
                  <a:pt x="665" y="991"/>
                </a:lnTo>
                <a:lnTo>
                  <a:pt x="680" y="1082"/>
                </a:lnTo>
                <a:lnTo>
                  <a:pt x="914" y="1082"/>
                </a:lnTo>
                <a:lnTo>
                  <a:pt x="749" y="546"/>
                </a:lnTo>
                <a:lnTo>
                  <a:pt x="555" y="546"/>
                </a:lnTo>
                <a:lnTo>
                  <a:pt x="0" y="1087"/>
                </a:lnTo>
                <a:close/>
              </a:path>
            </a:pathLst>
          </a:custGeom>
          <a:solidFill>
            <a:srgbClr val="C0C0C0"/>
          </a:solidFill>
          <a:ln>
            <a:noFill/>
          </a:ln>
          <a:extLst>
            <a:ext uri="{91240B29-F687-4F45-9708-019B960494DF}">
              <a14:hiddenLine xmlns:a14="http://schemas.microsoft.com/office/drawing/2010/main" w="12700" cmpd="sng">
                <a:solidFill>
                  <a:srgbClr val="000099"/>
                </a:solidFill>
                <a:prstDash val="solid"/>
                <a:round/>
                <a:headEnd/>
                <a:tailEnd/>
              </a14:hiddenLine>
            </a:ext>
          </a:extLst>
        </p:spPr>
        <p:txBody>
          <a:bodyPr/>
          <a:lstStyle/>
          <a:p>
            <a:endParaRPr lang="ru-RU" sz="1800"/>
          </a:p>
        </p:txBody>
      </p:sp>
    </p:spTree>
    <p:extLst>
      <p:ext uri="{BB962C8B-B14F-4D97-AF65-F5344CB8AC3E}">
        <p14:creationId xmlns:p14="http://schemas.microsoft.com/office/powerpoint/2010/main" val="1905890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rtl="0" eaLnBrk="1" fontAlgn="base" hangingPunct="1">
        <a:spcBef>
          <a:spcPct val="0"/>
        </a:spcBef>
        <a:spcAft>
          <a:spcPct val="0"/>
        </a:spcAft>
        <a:defRPr sz="2600" b="1">
          <a:solidFill>
            <a:srgbClr val="00349E"/>
          </a:solidFill>
          <a:latin typeface="+mj-lt"/>
          <a:ea typeface="+mj-ea"/>
          <a:cs typeface="+mj-cs"/>
        </a:defRPr>
      </a:lvl1pPr>
      <a:lvl2pPr algn="l" rtl="0" eaLnBrk="1" fontAlgn="base" hangingPunct="1">
        <a:spcBef>
          <a:spcPct val="0"/>
        </a:spcBef>
        <a:spcAft>
          <a:spcPct val="0"/>
        </a:spcAft>
        <a:defRPr sz="2600" b="1">
          <a:solidFill>
            <a:srgbClr val="00349E"/>
          </a:solidFill>
          <a:latin typeface="Calibri" pitchFamily="34" charset="0"/>
        </a:defRPr>
      </a:lvl2pPr>
      <a:lvl3pPr algn="l" rtl="0" eaLnBrk="1" fontAlgn="base" hangingPunct="1">
        <a:spcBef>
          <a:spcPct val="0"/>
        </a:spcBef>
        <a:spcAft>
          <a:spcPct val="0"/>
        </a:spcAft>
        <a:defRPr sz="2600" b="1">
          <a:solidFill>
            <a:srgbClr val="00349E"/>
          </a:solidFill>
          <a:latin typeface="Calibri" pitchFamily="34" charset="0"/>
        </a:defRPr>
      </a:lvl3pPr>
      <a:lvl4pPr algn="l" rtl="0" eaLnBrk="1" fontAlgn="base" hangingPunct="1">
        <a:spcBef>
          <a:spcPct val="0"/>
        </a:spcBef>
        <a:spcAft>
          <a:spcPct val="0"/>
        </a:spcAft>
        <a:defRPr sz="2600" b="1">
          <a:solidFill>
            <a:srgbClr val="00349E"/>
          </a:solidFill>
          <a:latin typeface="Calibri" pitchFamily="34" charset="0"/>
        </a:defRPr>
      </a:lvl4pPr>
      <a:lvl5pPr algn="l" rtl="0" eaLnBrk="1" fontAlgn="base" hangingPunct="1">
        <a:spcBef>
          <a:spcPct val="0"/>
        </a:spcBef>
        <a:spcAft>
          <a:spcPct val="0"/>
        </a:spcAft>
        <a:defRPr sz="2600" b="1">
          <a:solidFill>
            <a:srgbClr val="00349E"/>
          </a:solidFill>
          <a:latin typeface="Calibri" pitchFamily="34" charset="0"/>
        </a:defRPr>
      </a:lvl5pPr>
      <a:lvl6pPr marL="457200" algn="l" rtl="0" eaLnBrk="1" fontAlgn="base" hangingPunct="1">
        <a:spcBef>
          <a:spcPct val="0"/>
        </a:spcBef>
        <a:spcAft>
          <a:spcPct val="0"/>
        </a:spcAft>
        <a:defRPr sz="2600" b="1">
          <a:solidFill>
            <a:srgbClr val="000099"/>
          </a:solidFill>
          <a:latin typeface="Arial" charset="0"/>
        </a:defRPr>
      </a:lvl6pPr>
      <a:lvl7pPr marL="914400" algn="l" rtl="0" eaLnBrk="1" fontAlgn="base" hangingPunct="1">
        <a:spcBef>
          <a:spcPct val="0"/>
        </a:spcBef>
        <a:spcAft>
          <a:spcPct val="0"/>
        </a:spcAft>
        <a:defRPr sz="2600" b="1">
          <a:solidFill>
            <a:srgbClr val="000099"/>
          </a:solidFill>
          <a:latin typeface="Arial" charset="0"/>
        </a:defRPr>
      </a:lvl7pPr>
      <a:lvl8pPr marL="1371600" algn="l" rtl="0" eaLnBrk="1" fontAlgn="base" hangingPunct="1">
        <a:spcBef>
          <a:spcPct val="0"/>
        </a:spcBef>
        <a:spcAft>
          <a:spcPct val="0"/>
        </a:spcAft>
        <a:defRPr sz="2600" b="1">
          <a:solidFill>
            <a:srgbClr val="000099"/>
          </a:solidFill>
          <a:latin typeface="Arial" charset="0"/>
        </a:defRPr>
      </a:lvl8pPr>
      <a:lvl9pPr marL="1828800" algn="l" rtl="0" eaLnBrk="1" fontAlgn="base" hangingPunct="1">
        <a:spcBef>
          <a:spcPct val="0"/>
        </a:spcBef>
        <a:spcAft>
          <a:spcPct val="0"/>
        </a:spcAft>
        <a:defRPr sz="2600" b="1">
          <a:solidFill>
            <a:srgbClr val="000099"/>
          </a:solidFill>
          <a:latin typeface="Arial" charset="0"/>
        </a:defRPr>
      </a:lvl9pPr>
    </p:titleStyle>
    <p:bodyStyle>
      <a:lvl1pPr marL="265113" indent="-265113" algn="l" rtl="0" eaLnBrk="1" fontAlgn="base" hangingPunct="1">
        <a:spcBef>
          <a:spcPct val="20000"/>
        </a:spcBef>
        <a:spcAft>
          <a:spcPct val="20000"/>
        </a:spcAft>
        <a:buClr>
          <a:srgbClr val="FF0000"/>
        </a:buClr>
        <a:buSzPct val="90000"/>
        <a:buFont typeface="Wingdings" pitchFamily="2" charset="2"/>
        <a:buChar char="q"/>
        <a:defRPr sz="2200">
          <a:solidFill>
            <a:srgbClr val="00349E"/>
          </a:solidFill>
          <a:latin typeface="+mn-lt"/>
          <a:ea typeface="+mn-ea"/>
          <a:cs typeface="+mn-cs"/>
        </a:defRPr>
      </a:lvl1pPr>
      <a:lvl2pPr marL="541338" indent="-271463" algn="l" rtl="0" eaLnBrk="1" fontAlgn="base" hangingPunct="1">
        <a:spcBef>
          <a:spcPct val="20000"/>
        </a:spcBef>
        <a:spcAft>
          <a:spcPct val="20000"/>
        </a:spcAft>
        <a:buClr>
          <a:srgbClr val="FF0000"/>
        </a:buClr>
        <a:buSzPct val="90000"/>
        <a:buFont typeface="Wingdings" pitchFamily="2" charset="2"/>
        <a:buChar char="Ø"/>
        <a:defRPr>
          <a:solidFill>
            <a:srgbClr val="00349E"/>
          </a:solidFill>
          <a:latin typeface="+mn-lt"/>
        </a:defRPr>
      </a:lvl2pPr>
      <a:lvl3pPr marL="717550" indent="-176213" algn="l" rtl="0" eaLnBrk="1" fontAlgn="base" hangingPunct="1">
        <a:spcBef>
          <a:spcPct val="20000"/>
        </a:spcBef>
        <a:spcAft>
          <a:spcPct val="20000"/>
        </a:spcAft>
        <a:buClr>
          <a:srgbClr val="FF0000"/>
        </a:buClr>
        <a:buSzPct val="90000"/>
        <a:buFont typeface="Wingdings" pitchFamily="2" charset="2"/>
        <a:buChar char="ü"/>
        <a:defRPr sz="1400">
          <a:solidFill>
            <a:srgbClr val="00349E"/>
          </a:solidFill>
          <a:latin typeface="+mn-lt"/>
        </a:defRPr>
      </a:lvl3pPr>
      <a:lvl4pPr marL="904875" indent="-93663" algn="l" rtl="0" eaLnBrk="1" fontAlgn="base" hangingPunct="1">
        <a:spcBef>
          <a:spcPct val="20000"/>
        </a:spcBef>
        <a:spcAft>
          <a:spcPct val="20000"/>
        </a:spcAft>
        <a:buClr>
          <a:srgbClr val="FF0000"/>
        </a:buClr>
        <a:buSzPct val="90000"/>
        <a:buFont typeface="Wingdings" pitchFamily="2" charset="2"/>
        <a:buChar char="§"/>
        <a:defRPr sz="1200">
          <a:solidFill>
            <a:srgbClr val="00349E"/>
          </a:solidFill>
          <a:latin typeface="+mn-lt"/>
        </a:defRPr>
      </a:lvl4pPr>
      <a:lvl5pPr marL="996950" indent="-93663" algn="l" rtl="0" eaLnBrk="1" fontAlgn="base" hangingPunct="1">
        <a:spcBef>
          <a:spcPct val="20000"/>
        </a:spcBef>
        <a:spcAft>
          <a:spcPct val="20000"/>
        </a:spcAft>
        <a:buClr>
          <a:srgbClr val="FF0000"/>
        </a:buClr>
        <a:buSzPct val="90000"/>
        <a:buFont typeface="Arial" charset="0"/>
        <a:buChar char="•"/>
        <a:defRPr sz="1000">
          <a:solidFill>
            <a:srgbClr val="00349E"/>
          </a:solidFill>
          <a:latin typeface="+mn-lt"/>
        </a:defRPr>
      </a:lvl5pPr>
      <a:lvl6pPr marL="2174875" indent="-200025" algn="l" rtl="0" eaLnBrk="1" fontAlgn="base" hangingPunct="1">
        <a:spcBef>
          <a:spcPct val="20000"/>
        </a:spcBef>
        <a:spcAft>
          <a:spcPct val="20000"/>
        </a:spcAft>
        <a:buClr>
          <a:srgbClr val="FFCC00"/>
        </a:buClr>
        <a:buSzPct val="90000"/>
        <a:buFont typeface="Wingdings" pitchFamily="2" charset="2"/>
        <a:buChar char=""/>
        <a:defRPr sz="1400">
          <a:solidFill>
            <a:srgbClr val="000099"/>
          </a:solidFill>
          <a:latin typeface="+mn-lt"/>
        </a:defRPr>
      </a:lvl6pPr>
      <a:lvl7pPr marL="2632075" indent="-200025" algn="l" rtl="0" eaLnBrk="1" fontAlgn="base" hangingPunct="1">
        <a:spcBef>
          <a:spcPct val="20000"/>
        </a:spcBef>
        <a:spcAft>
          <a:spcPct val="20000"/>
        </a:spcAft>
        <a:buClr>
          <a:srgbClr val="FFCC00"/>
        </a:buClr>
        <a:buSzPct val="90000"/>
        <a:buFont typeface="Wingdings" pitchFamily="2" charset="2"/>
        <a:buChar char=""/>
        <a:defRPr sz="1400">
          <a:solidFill>
            <a:srgbClr val="000099"/>
          </a:solidFill>
          <a:latin typeface="+mn-lt"/>
        </a:defRPr>
      </a:lvl7pPr>
      <a:lvl8pPr marL="3089275" indent="-200025" algn="l" rtl="0" eaLnBrk="1" fontAlgn="base" hangingPunct="1">
        <a:spcBef>
          <a:spcPct val="20000"/>
        </a:spcBef>
        <a:spcAft>
          <a:spcPct val="20000"/>
        </a:spcAft>
        <a:buClr>
          <a:srgbClr val="FFCC00"/>
        </a:buClr>
        <a:buSzPct val="90000"/>
        <a:buFont typeface="Wingdings" pitchFamily="2" charset="2"/>
        <a:buChar char=""/>
        <a:defRPr sz="1400">
          <a:solidFill>
            <a:srgbClr val="000099"/>
          </a:solidFill>
          <a:latin typeface="+mn-lt"/>
        </a:defRPr>
      </a:lvl8pPr>
      <a:lvl9pPr marL="3546475" indent="-200025" algn="l" rtl="0" eaLnBrk="1" fontAlgn="base" hangingPunct="1">
        <a:spcBef>
          <a:spcPct val="20000"/>
        </a:spcBef>
        <a:spcAft>
          <a:spcPct val="20000"/>
        </a:spcAft>
        <a:buClr>
          <a:srgbClr val="FFCC00"/>
        </a:buClr>
        <a:buSzPct val="90000"/>
        <a:buFont typeface="Wingdings" pitchFamily="2" charset="2"/>
        <a:buChar char=""/>
        <a:defRPr sz="1400">
          <a:solidFill>
            <a:srgbClr val="000099"/>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viacor.ru/services/retsirkulyatory/retsirkulyator-briz-a/"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aviacor.tiu.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aviacor.tiu.ru/" TargetMode="External"/><Relationship Id="rId2" Type="http://schemas.openxmlformats.org/officeDocument/2006/relationships/hyperlink" Target="http://www.aviacor.ru/services/retsirkulyatory/retsirkulyator-briz-v/"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VdovinAM@aviacor.ru" TargetMode="External"/><Relationship Id="rId2" Type="http://schemas.openxmlformats.org/officeDocument/2006/relationships/hyperlink" Target="mailto:aviacor@aviacor.r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1"/>
          </p:nvPr>
        </p:nvSpPr>
        <p:spPr/>
        <p:txBody>
          <a:bodyPr/>
          <a:lstStyle/>
          <a:p>
            <a:endParaRPr lang="ru-RU" dirty="0" smtClean="0">
              <a:ln w="0"/>
              <a:effectLst>
                <a:outerShdw blurRad="38100" dist="19050" dir="2700000" algn="tl" rotWithShape="0">
                  <a:schemeClr val="dk1">
                    <a:alpha val="40000"/>
                  </a:schemeClr>
                </a:outerShdw>
              </a:effectLst>
            </a:endParaRPr>
          </a:p>
          <a:p>
            <a:pPr marL="0" indent="0">
              <a:buNone/>
            </a:pPr>
            <a:endParaRPr lang="ru-RU" dirty="0" smtClean="0">
              <a:ln w="0"/>
              <a:effectLst>
                <a:outerShdw blurRad="38100" dist="19050" dir="2700000" algn="tl" rotWithShape="0">
                  <a:schemeClr val="dk1">
                    <a:alpha val="40000"/>
                  </a:schemeClr>
                </a:outerShdw>
              </a:effectLst>
            </a:endParaRPr>
          </a:p>
          <a:p>
            <a:pPr marL="0" indent="0">
              <a:buNone/>
            </a:pPr>
            <a:endParaRPr lang="ru-RU" dirty="0">
              <a:ln w="0"/>
              <a:effectLst>
                <a:outerShdw blurRad="38100" dist="19050" dir="2700000" algn="tl" rotWithShape="0">
                  <a:schemeClr val="dk1">
                    <a:alpha val="40000"/>
                  </a:schemeClr>
                </a:outerShdw>
              </a:effectLst>
            </a:endParaRPr>
          </a:p>
          <a:p>
            <a:pPr marL="0" indent="0">
              <a:buNone/>
            </a:pPr>
            <a:endParaRPr lang="ru-RU" dirty="0" smtClean="0">
              <a:ln w="0"/>
              <a:effectLst>
                <a:outerShdw blurRad="38100" dist="19050" dir="2700000" algn="tl" rotWithShape="0">
                  <a:schemeClr val="dk1">
                    <a:alpha val="40000"/>
                  </a:schemeClr>
                </a:outerShdw>
              </a:effectLst>
            </a:endParaRPr>
          </a:p>
          <a:p>
            <a:pPr marL="0" indent="0">
              <a:buNone/>
            </a:pPr>
            <a:endParaRPr lang="ru-RU" dirty="0">
              <a:ln w="0"/>
              <a:effectLst>
                <a:outerShdw blurRad="38100" dist="19050" dir="2700000" algn="tl" rotWithShape="0">
                  <a:schemeClr val="dk1">
                    <a:alpha val="40000"/>
                  </a:schemeClr>
                </a:outerShdw>
              </a:effectLst>
            </a:endParaRPr>
          </a:p>
          <a:p>
            <a:pPr marL="0" indent="0" algn="ctr">
              <a:buNone/>
            </a:pPr>
            <a:r>
              <a:rPr lang="ru-RU" sz="3600" dirty="0" smtClean="0">
                <a:ln w="0"/>
                <a:effectLst>
                  <a:outerShdw blurRad="38100" dist="19050" dir="2700000" algn="tl" rotWithShape="0">
                    <a:schemeClr val="dk1">
                      <a:alpha val="40000"/>
                    </a:schemeClr>
                  </a:outerShdw>
                </a:effectLst>
              </a:rPr>
              <a:t>АВИАЦИОННЫЙ ЗАВОД</a:t>
            </a:r>
            <a:endParaRPr lang="ru-RU" sz="3600" dirty="0">
              <a:solidFill>
                <a:schemeClr val="accent1">
                  <a:lumMod val="50000"/>
                </a:schemeClr>
              </a:solidFill>
            </a:endParaRPr>
          </a:p>
          <a:p>
            <a:pPr marL="0" indent="0" algn="ctr">
              <a:buNone/>
            </a:pPr>
            <a:endParaRPr lang="ru-RU" sz="2400" dirty="0" smtClean="0">
              <a:solidFill>
                <a:schemeClr val="accent1">
                  <a:lumMod val="50000"/>
                </a:schemeClr>
              </a:solidFill>
            </a:endParaRPr>
          </a:p>
          <a:p>
            <a:pPr marL="0" indent="0" algn="ctr">
              <a:buNone/>
            </a:pPr>
            <a:r>
              <a:rPr lang="ru-RU" sz="2400" dirty="0" smtClean="0">
                <a:solidFill>
                  <a:schemeClr val="accent1">
                    <a:lumMod val="50000"/>
                  </a:schemeClr>
                </a:solidFill>
              </a:rPr>
              <a:t>НАШИ </a:t>
            </a:r>
            <a:r>
              <a:rPr lang="ru-RU" sz="2400" dirty="0">
                <a:solidFill>
                  <a:schemeClr val="accent1">
                    <a:lumMod val="50000"/>
                  </a:schemeClr>
                </a:solidFill>
              </a:rPr>
              <a:t>КОМПЕТЕНЦИИ ПОДТВЕРЖДЕНЫ ВРЕМЕНЕМ</a:t>
            </a:r>
          </a:p>
          <a:p>
            <a:pPr marL="0" indent="0" algn="ctr">
              <a:buNone/>
            </a:pPr>
            <a:endParaRPr lang="ru-RU" dirty="0">
              <a:ln w="0"/>
              <a:effectLst>
                <a:outerShdw blurRad="38100" dist="19050" dir="2700000" algn="tl" rotWithShape="0">
                  <a:schemeClr val="dk1">
                    <a:alpha val="40000"/>
                  </a:scheme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8" y="1052513"/>
            <a:ext cx="5714286" cy="2380952"/>
          </a:xfrm>
          <a:prstGeom prst="rect">
            <a:avLst/>
          </a:prstGeom>
        </p:spPr>
      </p:pic>
    </p:spTree>
    <p:extLst>
      <p:ext uri="{BB962C8B-B14F-4D97-AF65-F5344CB8AC3E}">
        <p14:creationId xmlns:p14="http://schemas.microsoft.com/office/powerpoint/2010/main" val="28304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n w="0"/>
                <a:effectLst>
                  <a:outerShdw blurRad="38100" dist="19050" dir="2700000" algn="tl" rotWithShape="0">
                    <a:schemeClr val="dk1">
                      <a:alpha val="40000"/>
                    </a:schemeClr>
                  </a:outerShdw>
                </a:effectLst>
              </a:rPr>
              <a:t>Гражданская продукция</a:t>
            </a:r>
            <a:endParaRPr lang="ru-RU" dirty="0"/>
          </a:p>
        </p:txBody>
      </p:sp>
      <p:pic>
        <p:nvPicPr>
          <p:cNvPr id="4" name="Объект 3"/>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6386161" y="1052513"/>
            <a:ext cx="8100382" cy="5381625"/>
          </a:xfrm>
        </p:spPr>
      </p:pic>
      <p:sp>
        <p:nvSpPr>
          <p:cNvPr id="5" name="TextBox 4"/>
          <p:cNvSpPr txBox="1"/>
          <p:nvPr/>
        </p:nvSpPr>
        <p:spPr>
          <a:xfrm>
            <a:off x="423985" y="1225689"/>
            <a:ext cx="8792585" cy="5539978"/>
          </a:xfrm>
          <a:prstGeom prst="rect">
            <a:avLst/>
          </a:prstGeom>
          <a:noFill/>
        </p:spPr>
        <p:txBody>
          <a:bodyPr wrap="square" rtlCol="0">
            <a:spAutoFit/>
          </a:bodyPr>
          <a:lstStyle/>
          <a:p>
            <a:r>
              <a:rPr lang="ru-RU" sz="1400" dirty="0"/>
              <a:t>Рециркулятор «БРИЗ-А» – прибор для очистки и обеззараживания воздуха. Рециркулятор «БРИЗ-А» представляет собой корпус, в который одним вентилятором затягивается воздух из помещения. Воздух проходит обработку ультрафиолетом, который исходит от лампы. Этот свет разрушает болезнетворные микроорганизмы на молекулярном уровне. Через противоположное вентиляционное отверстие очищенный воздух выходит обратно.</a:t>
            </a:r>
            <a:br>
              <a:rPr lang="ru-RU" sz="1400" dirty="0"/>
            </a:br>
            <a:r>
              <a:rPr lang="ru-RU" sz="1400" dirty="0"/>
              <a:t/>
            </a:r>
            <a:br>
              <a:rPr lang="ru-RU" sz="1400" dirty="0"/>
            </a:br>
            <a:r>
              <a:rPr lang="ru-RU" sz="1400" dirty="0"/>
              <a:t>Окружающие люди и животные с лучами не контактируют, поэтому рециркулятор абсолютно безопасен!</a:t>
            </a:r>
            <a:br>
              <a:rPr lang="ru-RU" sz="1400" dirty="0"/>
            </a:br>
            <a:r>
              <a:rPr lang="ru-RU" sz="1400" dirty="0"/>
              <a:t/>
            </a:r>
            <a:br>
              <a:rPr lang="ru-RU" sz="1400" dirty="0"/>
            </a:br>
            <a:r>
              <a:rPr lang="ru-RU" sz="1400" dirty="0"/>
              <a:t>Рециркулятор «БРИЗ-А» предназначен для установки в помещения с большой проходимостью людей. Корпус изготавливается из авиационного алюминия, окрашивается в черный (базовый) цвет и устойчив к повреждениям. Установка возможна как на стене, так и на входящей в комплект передвижной стойке</a:t>
            </a:r>
            <a:r>
              <a:rPr lang="ru-RU" sz="1400" dirty="0" smtClean="0"/>
              <a:t>.</a:t>
            </a:r>
          </a:p>
          <a:p>
            <a:endParaRPr lang="ru-RU" sz="1400" dirty="0" smtClean="0"/>
          </a:p>
          <a:p>
            <a:r>
              <a:rPr lang="ru-RU" sz="1400" dirty="0"/>
              <a:t>Основные характеристики:</a:t>
            </a:r>
          </a:p>
          <a:p>
            <a:r>
              <a:rPr lang="ru-RU" sz="1400" dirty="0"/>
              <a:t>- Тип излучения: Закрытое УФ излучение, без образования озона</a:t>
            </a:r>
          </a:p>
          <a:p>
            <a:r>
              <a:rPr lang="ru-RU" sz="1400" dirty="0"/>
              <a:t>- Обрабатываемый объем помещений: до </a:t>
            </a:r>
            <a:r>
              <a:rPr lang="ru-RU" sz="1400" dirty="0" smtClean="0"/>
              <a:t>20 </a:t>
            </a:r>
            <a:r>
              <a:rPr lang="ru-RU" sz="1400" dirty="0"/>
              <a:t>м2</a:t>
            </a:r>
          </a:p>
          <a:p>
            <a:r>
              <a:rPr lang="ru-RU" sz="1400" dirty="0"/>
              <a:t>- Обрабатываемый объем воздуха: </a:t>
            </a:r>
            <a:r>
              <a:rPr lang="ru-RU" sz="1400" dirty="0" smtClean="0"/>
              <a:t>до 60 </a:t>
            </a:r>
            <a:r>
              <a:rPr lang="ru-RU" sz="1400" dirty="0"/>
              <a:t>м3</a:t>
            </a:r>
          </a:p>
          <a:p>
            <a:r>
              <a:rPr lang="ru-RU" sz="1400" dirty="0"/>
              <a:t>- Уровень шума: до 45 </a:t>
            </a:r>
            <a:r>
              <a:rPr lang="ru-RU" sz="1400" dirty="0" err="1"/>
              <a:t>Дб</a:t>
            </a:r>
            <a:endParaRPr lang="ru-RU" sz="1400" dirty="0"/>
          </a:p>
          <a:p>
            <a:r>
              <a:rPr lang="ru-RU" sz="1400" dirty="0"/>
              <a:t>- Размеры: </a:t>
            </a:r>
            <a:r>
              <a:rPr lang="ru-RU" sz="1400" dirty="0" smtClean="0"/>
              <a:t>560х105х100 </a:t>
            </a:r>
            <a:r>
              <a:rPr lang="ru-RU" sz="1400" dirty="0"/>
              <a:t>мм.</a:t>
            </a:r>
          </a:p>
          <a:p>
            <a:r>
              <a:rPr lang="ru-RU" sz="1400" dirty="0"/>
              <a:t>- Тип </a:t>
            </a:r>
            <a:r>
              <a:rPr lang="ru-RU" sz="1400" dirty="0" smtClean="0"/>
              <a:t>лампы: </a:t>
            </a:r>
            <a:r>
              <a:rPr lang="ru-RU" sz="1400" dirty="0"/>
              <a:t>Т15, цоколь</a:t>
            </a:r>
            <a:r>
              <a:rPr lang="en-US" sz="1400" dirty="0"/>
              <a:t> G13</a:t>
            </a:r>
            <a:endParaRPr lang="ru-RU" sz="1400" dirty="0"/>
          </a:p>
          <a:p>
            <a:r>
              <a:rPr lang="ru-RU" sz="1400" dirty="0"/>
              <a:t>- Напряжение питания/частота: 220В/50Гц </a:t>
            </a:r>
          </a:p>
          <a:p>
            <a:pPr marL="285750" indent="-285750">
              <a:buFontTx/>
              <a:buChar char="-"/>
            </a:pPr>
            <a:endParaRPr lang="ru-RU" sz="1400" dirty="0"/>
          </a:p>
          <a:p>
            <a:r>
              <a:rPr lang="ru-RU" sz="1400" dirty="0"/>
              <a:t>Более подробная информация по ссылке:</a:t>
            </a:r>
          </a:p>
          <a:p>
            <a:r>
              <a:rPr lang="en-US" sz="1400" dirty="0">
                <a:hlinkClick r:id="rId3"/>
              </a:rPr>
              <a:t>http://www.aviacor.ru/services/retsirkulyatory/retsirkulyator-briz-a</a:t>
            </a:r>
            <a:r>
              <a:rPr lang="en-US" sz="1400" dirty="0" smtClean="0">
                <a:hlinkClick r:id="rId3"/>
              </a:rPr>
              <a:t>/</a:t>
            </a:r>
            <a:endParaRPr lang="ru-RU" sz="1400" dirty="0" smtClean="0"/>
          </a:p>
          <a:p>
            <a:r>
              <a:rPr lang="en-US" sz="1400" dirty="0" smtClean="0">
                <a:hlinkClick r:id="rId4"/>
              </a:rPr>
              <a:t>https</a:t>
            </a:r>
            <a:r>
              <a:rPr lang="en-US" sz="1400" dirty="0">
                <a:hlinkClick r:id="rId4"/>
              </a:rPr>
              <a:t>://aviacor.tiu.ru/</a:t>
            </a:r>
            <a:r>
              <a:rPr lang="ru-RU" sz="1400" dirty="0"/>
              <a:t> </a:t>
            </a:r>
          </a:p>
          <a:p>
            <a:endParaRPr lang="ru-RU" dirty="0"/>
          </a:p>
        </p:txBody>
      </p:sp>
    </p:spTree>
    <p:extLst>
      <p:ext uri="{BB962C8B-B14F-4D97-AF65-F5344CB8AC3E}">
        <p14:creationId xmlns:p14="http://schemas.microsoft.com/office/powerpoint/2010/main" val="2562828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ВАРИАНТЫ РЕЦИРКУЛЯТОРОВ</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47415" y="2299800"/>
            <a:ext cx="6454637" cy="4288246"/>
          </a:xfrm>
          <a:prstGeom prst="rect">
            <a:avLst/>
          </a:prstGeom>
        </p:spPr>
      </p:pic>
      <p:pic>
        <p:nvPicPr>
          <p:cNvPr id="8" name="Объект 7"/>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6341809" y="2252071"/>
            <a:ext cx="6598319" cy="4383704"/>
          </a:xfr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872" y="2506344"/>
            <a:ext cx="2192142" cy="3970616"/>
          </a:xfrm>
          <a:prstGeom prst="rect">
            <a:avLst/>
          </a:prstGeom>
        </p:spPr>
      </p:pic>
    </p:spTree>
    <p:extLst>
      <p:ext uri="{BB962C8B-B14F-4D97-AF65-F5344CB8AC3E}">
        <p14:creationId xmlns:p14="http://schemas.microsoft.com/office/powerpoint/2010/main" val="258936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n w="0"/>
                <a:effectLst>
                  <a:outerShdw blurRad="38100" dist="19050" dir="2700000" algn="tl" rotWithShape="0">
                    <a:schemeClr val="dk1">
                      <a:alpha val="40000"/>
                    </a:schemeClr>
                  </a:outerShdw>
                </a:effectLst>
              </a:rPr>
              <a:t>Гражданская продукция</a:t>
            </a:r>
            <a:endParaRPr lang="ru-RU" dirty="0">
              <a:ln w="0"/>
              <a:effectLst>
                <a:outerShdw blurRad="38100" dist="19050" dir="2700000" algn="tl" rotWithShape="0">
                  <a:schemeClr val="dk1">
                    <a:alpha val="40000"/>
                  </a:schemeClr>
                </a:outerShdw>
              </a:effectLst>
            </a:endParaRPr>
          </a:p>
        </p:txBody>
      </p:sp>
      <p:sp>
        <p:nvSpPr>
          <p:cNvPr id="3" name="TextBox 2"/>
          <p:cNvSpPr txBox="1"/>
          <p:nvPr/>
        </p:nvSpPr>
        <p:spPr>
          <a:xfrm>
            <a:off x="2488691" y="1215200"/>
            <a:ext cx="9271509" cy="5324535"/>
          </a:xfrm>
          <a:prstGeom prst="rect">
            <a:avLst/>
          </a:prstGeom>
          <a:noFill/>
        </p:spPr>
        <p:txBody>
          <a:bodyPr wrap="square" rtlCol="0">
            <a:spAutoFit/>
          </a:bodyPr>
          <a:lstStyle/>
          <a:p>
            <a:r>
              <a:rPr lang="ru-RU" sz="1400" dirty="0"/>
              <a:t>Рециркулятор «БРИЗ-В» – </a:t>
            </a:r>
            <a:r>
              <a:rPr lang="ru-RU" sz="1400" dirty="0" smtClean="0"/>
              <a:t>прибор </a:t>
            </a:r>
            <a:r>
              <a:rPr lang="ru-RU" sz="1400" dirty="0"/>
              <a:t>для очистки и обеззараживания </a:t>
            </a:r>
            <a:r>
              <a:rPr lang="ru-RU" sz="1400" dirty="0" smtClean="0"/>
              <a:t>воздуха. Рециркулятор «БРИЗ-В» представляет собой корпус, в который 2-мя вентиляторами затягивается воздух из помещения. Воздух проходит обработку ультрафиолетом, который исходит от 2-х ламп. Этот </a:t>
            </a:r>
            <a:r>
              <a:rPr lang="ru-RU" sz="1400" dirty="0"/>
              <a:t>свет разрушает болезнетворные микроорганизмы на молекулярном уровне. </a:t>
            </a:r>
            <a:r>
              <a:rPr lang="ru-RU" sz="1400" dirty="0" smtClean="0"/>
              <a:t>Через противоположное вентиляционное отверстие очищенный воздух выходит обратно.</a:t>
            </a:r>
            <a:r>
              <a:rPr lang="ru-RU" sz="1400" dirty="0"/>
              <a:t/>
            </a:r>
            <a:br>
              <a:rPr lang="ru-RU" sz="1400" dirty="0"/>
            </a:br>
            <a:r>
              <a:rPr lang="ru-RU" sz="1400" dirty="0"/>
              <a:t/>
            </a:r>
            <a:br>
              <a:rPr lang="ru-RU" sz="1400" dirty="0"/>
            </a:br>
            <a:r>
              <a:rPr lang="ru-RU" sz="1400" dirty="0"/>
              <a:t>Окружающие люди и животные с лучами не контактируют, поэтому рециркулятор абсолютно безопасен!</a:t>
            </a:r>
            <a:br>
              <a:rPr lang="ru-RU" sz="1400" dirty="0"/>
            </a:br>
            <a:r>
              <a:rPr lang="ru-RU" sz="1400" dirty="0"/>
              <a:t/>
            </a:r>
            <a:br>
              <a:rPr lang="ru-RU" sz="1400" dirty="0"/>
            </a:br>
            <a:r>
              <a:rPr lang="ru-RU" sz="1400" dirty="0"/>
              <a:t>Рециркулятор «БРИЗ-В» предназначен для установки в помещения с большой проходимостью людей. Корпус изготавливается из </a:t>
            </a:r>
            <a:r>
              <a:rPr lang="ru-RU" sz="1400" dirty="0" smtClean="0"/>
              <a:t>авиационного алюминия, окрашивается в черный (базовый) цвет и </a:t>
            </a:r>
            <a:r>
              <a:rPr lang="ru-RU" sz="1400" dirty="0"/>
              <a:t>устойчив к повреждениям.</a:t>
            </a:r>
            <a:br>
              <a:rPr lang="ru-RU" sz="1400" dirty="0"/>
            </a:br>
            <a:r>
              <a:rPr lang="ru-RU" sz="1400" dirty="0"/>
              <a:t>Установка возможна как на стене, так и напольной поверхности на передвижной стойке.</a:t>
            </a:r>
            <a:endParaRPr lang="ru-RU" sz="1400" dirty="0"/>
          </a:p>
          <a:p>
            <a:endParaRPr lang="ru-RU" sz="1400" dirty="0" smtClean="0"/>
          </a:p>
          <a:p>
            <a:r>
              <a:rPr lang="ru-RU" sz="1400" dirty="0" smtClean="0"/>
              <a:t>Основные характеристики:</a:t>
            </a:r>
          </a:p>
          <a:p>
            <a:r>
              <a:rPr lang="ru-RU" sz="1400" dirty="0" smtClean="0"/>
              <a:t>- Тип излучения: Закрытое УФ излучение, без образования озона</a:t>
            </a:r>
          </a:p>
          <a:p>
            <a:r>
              <a:rPr lang="ru-RU" sz="1400" dirty="0" smtClean="0"/>
              <a:t>- Обрабатываемый объем помещений: до 40 м2</a:t>
            </a:r>
          </a:p>
          <a:p>
            <a:r>
              <a:rPr lang="ru-RU" sz="1400" dirty="0" smtClean="0"/>
              <a:t>- Обрабатываемый объем воздуха: </a:t>
            </a:r>
            <a:r>
              <a:rPr lang="ru-RU" sz="1400" dirty="0" smtClean="0"/>
              <a:t>от 20 м3 до </a:t>
            </a:r>
            <a:r>
              <a:rPr lang="ru-RU" sz="1400" dirty="0" smtClean="0"/>
              <a:t>120 м3</a:t>
            </a:r>
          </a:p>
          <a:p>
            <a:r>
              <a:rPr lang="ru-RU" sz="1400" dirty="0" smtClean="0"/>
              <a:t>- Уровень шума: до 45 </a:t>
            </a:r>
            <a:r>
              <a:rPr lang="ru-RU" sz="1400" dirty="0" err="1" smtClean="0"/>
              <a:t>Дб</a:t>
            </a:r>
            <a:endParaRPr lang="ru-RU" sz="1400" dirty="0" smtClean="0"/>
          </a:p>
          <a:p>
            <a:r>
              <a:rPr lang="ru-RU" sz="1400" dirty="0" smtClean="0"/>
              <a:t>- Размеры</a:t>
            </a:r>
            <a:r>
              <a:rPr lang="ru-RU" sz="1400" dirty="0" smtClean="0"/>
              <a:t>: 1107х188х103,5 мм</a:t>
            </a:r>
            <a:r>
              <a:rPr lang="ru-RU" sz="1400" dirty="0" smtClean="0"/>
              <a:t>.</a:t>
            </a:r>
            <a:endParaRPr lang="ru-RU" sz="1400" dirty="0" smtClean="0"/>
          </a:p>
          <a:p>
            <a:r>
              <a:rPr lang="ru-RU" sz="1400" dirty="0" smtClean="0"/>
              <a:t>- Тип ламп: Т15, цоколь</a:t>
            </a:r>
            <a:r>
              <a:rPr lang="en-US" sz="1400" dirty="0" smtClean="0"/>
              <a:t> G13</a:t>
            </a:r>
            <a:endParaRPr lang="ru-RU" sz="1400" dirty="0" smtClean="0"/>
          </a:p>
          <a:p>
            <a:r>
              <a:rPr lang="ru-RU" sz="1400" dirty="0" smtClean="0"/>
              <a:t>- Напряжение питания/частота: 220В/50Гц </a:t>
            </a:r>
          </a:p>
          <a:p>
            <a:pPr marL="285750" indent="-285750">
              <a:buFontTx/>
              <a:buChar char="-"/>
            </a:pPr>
            <a:endParaRPr lang="ru-RU" sz="1400" dirty="0"/>
          </a:p>
          <a:p>
            <a:r>
              <a:rPr lang="ru-RU" sz="1400" dirty="0" smtClean="0"/>
              <a:t>Более подробная информация по ссылке:</a:t>
            </a:r>
          </a:p>
          <a:p>
            <a:r>
              <a:rPr lang="en-US" sz="1400" dirty="0">
                <a:hlinkClick r:id="rId2"/>
              </a:rPr>
              <a:t>http://www.aviacor.ru/services/retsirkulyatory/retsirkulyator-briz-v</a:t>
            </a:r>
            <a:r>
              <a:rPr lang="en-US" sz="1400" dirty="0" smtClean="0">
                <a:hlinkClick r:id="rId2"/>
              </a:rPr>
              <a:t>/</a:t>
            </a:r>
            <a:r>
              <a:rPr lang="ru-RU" sz="1400" dirty="0" smtClean="0"/>
              <a:t> </a:t>
            </a:r>
            <a:endParaRPr lang="ru-RU" sz="1400" dirty="0" smtClean="0"/>
          </a:p>
          <a:p>
            <a:r>
              <a:rPr lang="en-US" sz="1400" dirty="0">
                <a:hlinkClick r:id="rId3"/>
              </a:rPr>
              <a:t>https://aviacor.tiu.ru</a:t>
            </a:r>
            <a:r>
              <a:rPr lang="en-US" sz="1400" dirty="0" smtClean="0">
                <a:hlinkClick r:id="rId3"/>
              </a:rPr>
              <a:t>/</a:t>
            </a:r>
            <a:r>
              <a:rPr lang="ru-RU" sz="1400" dirty="0" smtClean="0"/>
              <a:t> </a:t>
            </a:r>
            <a:endParaRPr lang="ru-RU" sz="1400" dirty="0" smtClean="0"/>
          </a:p>
          <a:p>
            <a:pPr marL="285750" indent="-285750">
              <a:buFontTx/>
              <a:buChar char="-"/>
            </a:pPr>
            <a:endParaRPr lang="ru-RU" dirty="0"/>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828" y="1305371"/>
            <a:ext cx="2340864" cy="5072295"/>
          </a:xfrm>
          <a:prstGeom prst="rect">
            <a:avLst/>
          </a:prstGeom>
        </p:spPr>
      </p:pic>
    </p:spTree>
    <p:extLst>
      <p:ext uri="{BB962C8B-B14F-4D97-AF65-F5344CB8AC3E}">
        <p14:creationId xmlns:p14="http://schemas.microsoft.com/office/powerpoint/2010/main" val="348241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ВАРИАНТЫ РЕЦИРКУЛЯТОРОВ</a:t>
            </a: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6341" r="16271"/>
          <a:stretch/>
        </p:blipFill>
        <p:spPr>
          <a:xfrm>
            <a:off x="3392424" y="2697825"/>
            <a:ext cx="7961376" cy="3674175"/>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2097" b="12097"/>
          <a:stretch/>
        </p:blipFill>
        <p:spPr>
          <a:xfrm>
            <a:off x="838200" y="2164900"/>
            <a:ext cx="1941576" cy="4207099"/>
          </a:xfrm>
          <a:prstGeom prst="rect">
            <a:avLst/>
          </a:prstGeom>
        </p:spPr>
      </p:pic>
      <p:sp>
        <p:nvSpPr>
          <p:cNvPr id="6" name="TextBox 5"/>
          <p:cNvSpPr txBox="1"/>
          <p:nvPr/>
        </p:nvSpPr>
        <p:spPr>
          <a:xfrm>
            <a:off x="423986" y="1980234"/>
            <a:ext cx="2540183" cy="369332"/>
          </a:xfrm>
          <a:prstGeom prst="rect">
            <a:avLst/>
          </a:prstGeom>
          <a:noFill/>
        </p:spPr>
        <p:txBody>
          <a:bodyPr wrap="none" rtlCol="0">
            <a:spAutoFit/>
          </a:bodyPr>
          <a:lstStyle/>
          <a:p>
            <a:r>
              <a:rPr lang="ru-RU" dirty="0" smtClean="0"/>
              <a:t>Рециркулятор на стойке</a:t>
            </a:r>
            <a:endParaRPr lang="ru-RU" dirty="0"/>
          </a:p>
        </p:txBody>
      </p:sp>
      <p:sp>
        <p:nvSpPr>
          <p:cNvPr id="7" name="TextBox 6"/>
          <p:cNvSpPr txBox="1"/>
          <p:nvPr/>
        </p:nvSpPr>
        <p:spPr>
          <a:xfrm>
            <a:off x="6922008" y="1980234"/>
            <a:ext cx="2427972" cy="369332"/>
          </a:xfrm>
          <a:prstGeom prst="rect">
            <a:avLst/>
          </a:prstGeom>
          <a:noFill/>
        </p:spPr>
        <p:txBody>
          <a:bodyPr wrap="none" rtlCol="0">
            <a:spAutoFit/>
          </a:bodyPr>
          <a:lstStyle/>
          <a:p>
            <a:r>
              <a:rPr lang="ru-RU" dirty="0" smtClean="0"/>
              <a:t>Рециркулятор на стене</a:t>
            </a:r>
            <a:endParaRPr lang="ru-RU" dirty="0"/>
          </a:p>
        </p:txBody>
      </p:sp>
    </p:spTree>
    <p:extLst>
      <p:ext uri="{BB962C8B-B14F-4D97-AF65-F5344CB8AC3E}">
        <p14:creationId xmlns:p14="http://schemas.microsoft.com/office/powerpoint/2010/main" val="248341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n w="0"/>
                <a:effectLst>
                  <a:outerShdw blurRad="38100" dist="19050" dir="2700000" algn="tl" rotWithShape="0">
                    <a:schemeClr val="dk1">
                      <a:alpha val="40000"/>
                    </a:schemeClr>
                  </a:outerShdw>
                </a:effectLst>
              </a:rPr>
              <a:t>КОНТАКТЫ</a:t>
            </a:r>
            <a:endParaRPr lang="ru-RU" dirty="0">
              <a:ln w="0"/>
              <a:effectLst>
                <a:outerShdw blurRad="38100" dist="19050" dir="2700000" algn="tl" rotWithShape="0">
                  <a:schemeClr val="dk1">
                    <a:alpha val="40000"/>
                  </a:schemeClr>
                </a:outerShdw>
              </a:effectLst>
            </a:endParaRPr>
          </a:p>
        </p:txBody>
      </p:sp>
      <p:sp>
        <p:nvSpPr>
          <p:cNvPr id="3" name="TextBox 2"/>
          <p:cNvSpPr txBox="1"/>
          <p:nvPr/>
        </p:nvSpPr>
        <p:spPr>
          <a:xfrm>
            <a:off x="1129949" y="2852928"/>
            <a:ext cx="9924288" cy="3323987"/>
          </a:xfrm>
          <a:prstGeom prst="rect">
            <a:avLst/>
          </a:prstGeom>
          <a:noFill/>
        </p:spPr>
        <p:txBody>
          <a:bodyPr wrap="square" rtlCol="0">
            <a:spAutoFit/>
          </a:bodyPr>
          <a:lstStyle/>
          <a:p>
            <a:endParaRPr lang="ru-RU" dirty="0" smtClean="0"/>
          </a:p>
          <a:p>
            <a:r>
              <a:rPr lang="ru-RU" sz="2400" dirty="0" smtClean="0"/>
              <a:t>Просим направлять Ваши запросы по следующим координатам:</a:t>
            </a:r>
          </a:p>
          <a:p>
            <a:r>
              <a:rPr lang="en-US" sz="2400" u="sng" dirty="0" smtClean="0">
                <a:hlinkClick r:id="rId2"/>
              </a:rPr>
              <a:t>aviacor@aviacor.ru</a:t>
            </a:r>
            <a:endParaRPr lang="ru-RU" sz="2400" u="sng" dirty="0" smtClean="0"/>
          </a:p>
          <a:p>
            <a:r>
              <a:rPr lang="ru-RU" sz="2400" u="sng" dirty="0" smtClean="0"/>
              <a:t>8 (846) 372-09-66</a:t>
            </a:r>
          </a:p>
          <a:p>
            <a:endParaRPr lang="ru-RU" sz="2400" u="sng" dirty="0"/>
          </a:p>
          <a:p>
            <a:r>
              <a:rPr lang="ru-RU" sz="2400" u="sng" dirty="0" smtClean="0"/>
              <a:t>Или менеджеру проекта:</a:t>
            </a:r>
          </a:p>
          <a:p>
            <a:r>
              <a:rPr lang="ru-RU" sz="2400" u="sng" dirty="0" smtClean="0"/>
              <a:t>Вдовин Александр</a:t>
            </a:r>
          </a:p>
          <a:p>
            <a:r>
              <a:rPr lang="en-US" sz="2400" u="sng" dirty="0" smtClean="0">
                <a:hlinkClick r:id="rId3"/>
              </a:rPr>
              <a:t>VdovinAM@aviacor.ru</a:t>
            </a:r>
            <a:endParaRPr lang="en-US" sz="2400" u="sng" dirty="0" smtClean="0"/>
          </a:p>
          <a:p>
            <a:r>
              <a:rPr lang="en-US" sz="2400" u="sng" dirty="0" smtClean="0"/>
              <a:t>8 (846) 608-68-93</a:t>
            </a:r>
            <a:endParaRPr lang="ru-RU" sz="2400" u="sng" dirty="0"/>
          </a:p>
        </p:txBody>
      </p:sp>
    </p:spTree>
    <p:extLst>
      <p:ext uri="{BB962C8B-B14F-4D97-AF65-F5344CB8AC3E}">
        <p14:creationId xmlns:p14="http://schemas.microsoft.com/office/powerpoint/2010/main" val="3025898644"/>
      </p:ext>
    </p:extLst>
  </p:cSld>
  <p:clrMapOvr>
    <a:masterClrMapping/>
  </p:clrMapOvr>
</p:sld>
</file>

<file path=ppt/theme/theme1.xml><?xml version="1.0" encoding="utf-8"?>
<a:theme xmlns:a="http://schemas.openxmlformats.org/drawingml/2006/main" name="Тема1">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28575" cap="flat" cmpd="sng" algn="ctr">
          <a:solidFill>
            <a:schemeClr val="accent2"/>
          </a:solid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200" b="1" i="0" u="none" strike="noStrike" cap="none" normalizeH="0" baseline="0" dirty="0" smtClean="0">
            <a:ln>
              <a:noFill/>
            </a:ln>
            <a:solidFill>
              <a:schemeClr val="accent6"/>
            </a:solidFill>
            <a:effectLst/>
            <a:latin typeface="+mn-lt"/>
          </a:defRPr>
        </a:defPPr>
      </a:lstStyle>
    </a:spDef>
    <a:lnDef>
      <a:spPr bwMode="auto">
        <a:xfrm>
          <a:off x="0" y="0"/>
          <a:ext cx="1" cy="1"/>
        </a:xfrm>
        <a:custGeom>
          <a:avLst/>
          <a:gdLst/>
          <a:ahLst/>
          <a:cxnLst/>
          <a:rect l="0" t="0" r="0" b="0"/>
          <a:pathLst/>
        </a:custGeom>
        <a:solidFill>
          <a:srgbClr val="00FFFF"/>
        </a:solidFill>
        <a:ln w="28575" cap="flat" cmpd="sng" algn="ctr">
          <a:solidFill>
            <a:srgbClr val="000099"/>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200" b="1" i="0" u="none" strike="noStrike" cap="none" normalizeH="0" baseline="0" smtClean="0">
            <a:ln>
              <a:noFill/>
            </a:ln>
            <a:solidFill>
              <a:srgbClr val="000099"/>
            </a:solidFill>
            <a:effectLst/>
            <a:latin typeface="Arial" charset="0"/>
          </a:defRPr>
        </a:defPPr>
      </a:lstStyle>
    </a:lnDef>
  </a:objectDefaults>
  <a:extraClrSchemeLst>
    <a:extraClrScheme>
      <a:clrScheme name="КБЭ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КБЭ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КБЭ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КБЭ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КБЭ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КБЭ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КБЭ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КБЭ 8">
        <a:dk1>
          <a:srgbClr val="000000"/>
        </a:dk1>
        <a:lt1>
          <a:srgbClr val="FFFFCC"/>
        </a:lt1>
        <a:dk2>
          <a:srgbClr val="000000"/>
        </a:dk2>
        <a:lt2>
          <a:srgbClr val="666633"/>
        </a:lt2>
        <a:accent1>
          <a:srgbClr val="339933"/>
        </a:accent1>
        <a:accent2>
          <a:srgbClr val="FF0000"/>
        </a:accent2>
        <a:accent3>
          <a:srgbClr val="FFFFE2"/>
        </a:accent3>
        <a:accent4>
          <a:srgbClr val="000000"/>
        </a:accent4>
        <a:accent5>
          <a:srgbClr val="ADCAAD"/>
        </a:accent5>
        <a:accent6>
          <a:srgbClr val="E70000"/>
        </a:accent6>
        <a:hlink>
          <a:srgbClr val="0033CC"/>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Тема1" id="{B7A21EEF-FCB2-4961-A520-63D2947FC64C}" vid="{8FAB7E0E-B112-42BF-9DB4-DA1EDF4D649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Template>
  <TotalTime>523</TotalTime>
  <Words>162</Words>
  <Application>Microsoft Office PowerPoint</Application>
  <PresentationFormat>Широкоэкранный</PresentationFormat>
  <Paragraphs>52</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Calibri</vt:lpstr>
      <vt:lpstr>Wingdings</vt:lpstr>
      <vt:lpstr>Тема1</vt:lpstr>
      <vt:lpstr>Презентация PowerPoint</vt:lpstr>
      <vt:lpstr>Гражданская продукция</vt:lpstr>
      <vt:lpstr>ВАРИАНТЫ РЕЦИРКУЛЯТОРОВ</vt:lpstr>
      <vt:lpstr>Гражданская продукция</vt:lpstr>
      <vt:lpstr>ВАРИАНТЫ РЕЦИРКУЛЯТОРОВ</vt:lpstr>
      <vt:lpstr>КОНТАКТЫ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АВИАКОР АВИАЦИОННЫЙ ЗАВОД</dc:title>
  <dc:creator>Вдовин Александр Михайлович</dc:creator>
  <cp:lastModifiedBy>Вдовин Александр Михайлович</cp:lastModifiedBy>
  <cp:revision>36</cp:revision>
  <dcterms:created xsi:type="dcterms:W3CDTF">2020-09-14T05:27:29Z</dcterms:created>
  <dcterms:modified xsi:type="dcterms:W3CDTF">2020-11-18T04:38:12Z</dcterms:modified>
</cp:coreProperties>
</file>