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7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4664"/>
            <a:ext cx="6624737" cy="51125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248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</dc:creator>
  <cp:lastModifiedBy>AD</cp:lastModifiedBy>
  <cp:revision>2</cp:revision>
  <dcterms:created xsi:type="dcterms:W3CDTF">2021-07-26T13:03:41Z</dcterms:created>
  <dcterms:modified xsi:type="dcterms:W3CDTF">2021-07-26T14:59:24Z</dcterms:modified>
</cp:coreProperties>
</file>