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38685-0E76-4E70-8980-EEE8BFB1796F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7C523-7AD4-43EF-9EBC-31086DE55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7C523-7AD4-43EF-9EBC-31086DE555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88034-9777-48E8-9671-9DCFD5408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8C293E-A520-4AF9-BCB8-D42309213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E5669D-CACB-4685-B8D6-A4264290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55A5F-0512-48E7-BFE8-AE7762E6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636D2-77D4-4BBE-9C9D-0BCF7D2A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4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FEF2C-B5F4-4EC4-A252-A71B699F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91CE1E-22F8-436D-9E9B-92C28C9CB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45916-5D09-41FD-A427-6F8D54EA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366106-05ED-4B88-B3BA-A5E60410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7AFAF-90FA-48F3-B615-59BCA915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169288-EDCD-4BA6-8971-B8C4761FE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7EFDFF-23D8-4F77-9676-E86354145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73C2E-436A-4E9C-AACB-0F6F43C7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950843-F48A-493C-B6D1-337CB9AD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53DB78-CDA3-4CC5-8780-D636E264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6B033-FC35-467C-96CD-2F16824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919A5-EA48-467E-B6CA-ABC495CFE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324CA-E6E7-4635-BCE7-6586B738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CADC33-98F3-410D-94F7-7E17B21F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EFD8D-5F93-48C4-8202-630F9C4F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8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7C506-BA1F-4CF4-97AC-6F56B892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FD7A00-ED5F-4C81-B507-5E17AAC52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23CE30-7F78-4ADC-9DE5-FC8A113E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4BCFF-102F-4542-A3A4-34CC297A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346BD-EEC7-46D6-A027-39A15FFA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89DB6-D1AB-453A-B2EF-D6E0EE57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28326-B143-441F-971D-21BA5BC8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8DD4E-BF6B-4D54-8F58-3D54BFBA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621C61-B3D2-4B5F-9918-EE1890F0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5DAF76-2EB8-47E4-AD30-6A4A5CFA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48B6E-485B-4B2E-B98F-6FB3F089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85645-AC78-409D-B127-2C58C711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41A67-A6E7-4CBE-AFEE-34A9DF7DF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5093C6-1EAF-465A-AC56-468CF20BB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7DDF52-1EBF-4B59-9395-ACFEB7A59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49FB0D-9FEA-458F-849E-56C4BABDF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8D3EB9-C5BA-4B36-BAB8-7B051442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980BB6-9E83-4BE7-9FA6-CA3CF15C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A7E5AE-075C-4C52-8B9B-5B832B77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8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7F54A-4C53-4D86-B84F-C3CFDBA5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35AA89-6976-425A-8D6C-56C0F571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57B93A-FCDB-4EFC-BB99-CA582A3D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556A1B-E04A-4128-B12C-1716DCA1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5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3D1787-642D-4843-85B2-548EACF1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B45334-0AAF-4439-98F1-E91066EC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0F6FE0-C364-49D4-87E3-C117CFDE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0351F-7AA8-4AF4-A335-54D98F2D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9D825-F26E-4BF9-9016-1B2E84E5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ECB7DC-C67A-4105-9816-A66A3F426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B63836-3E74-476C-8AA7-34B7496A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A124E1-AF15-4278-910B-9C608AEF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53C2B4-3AD3-4EBC-B15F-FE1BCD91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6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222AC-1AE0-4C7E-9B39-101C168C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C06B8A-6A41-4B1D-899B-09539567F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1DB7A7-1251-44C0-AFE3-05B225002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B9C1C5-8A3C-41CF-A280-830B512F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5CB7A6-5712-4C20-AC88-3E3C7C18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98D60E-EC5B-4B39-B08F-AA58E5A0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0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EE82F-4418-40BC-9440-AC5BC08B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2CABE1-5474-478B-9D63-9C685BEA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853BBC-CFB4-4018-9624-40A6639B4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86F0-2C67-4315-8B56-F44B4483481C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4C7DD1-C358-4474-9D27-B6AF76AB4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DF4125-6494-4E67-A268-BA9B8114E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5013-8667-4741-8A38-5A3DF8C5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5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56F1931-21EB-4AD8-855E-A8E56B1E5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794" y="3400171"/>
            <a:ext cx="3306479" cy="33851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AA0499-077E-40B3-B828-B545255D5420}"/>
              </a:ext>
            </a:extLst>
          </p:cNvPr>
          <p:cNvSpPr/>
          <p:nvPr/>
        </p:nvSpPr>
        <p:spPr>
          <a:xfrm>
            <a:off x="609600" y="92597"/>
            <a:ext cx="9592341" cy="5384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ЗАРАБАТЫВАЙТЕ ВМЕСТЕ С НАМИ!</a:t>
            </a:r>
            <a:endParaRPr lang="en-US" sz="2400" b="1" spc="1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2000" b="1" dirty="0"/>
          </a:p>
          <a:p>
            <a:pPr algn="ctr">
              <a:lnSpc>
                <a:spcPct val="107000"/>
              </a:lnSpc>
            </a:pPr>
            <a:r>
              <a:rPr lang="en-US" sz="2000" b="1" dirty="0"/>
              <a:t>    </a:t>
            </a:r>
            <a:endParaRPr lang="ru-RU" sz="2000" b="1" dirty="0"/>
          </a:p>
          <a:p>
            <a:pPr algn="ctr">
              <a:lnSpc>
                <a:spcPct val="107000"/>
              </a:lnSpc>
            </a:pPr>
            <a:endParaRPr lang="ru-RU" sz="2000" b="1" dirty="0"/>
          </a:p>
          <a:p>
            <a:pPr algn="ctr">
              <a:lnSpc>
                <a:spcPct val="107000"/>
              </a:lnSpc>
            </a:pPr>
            <a:endParaRPr lang="ru-RU" sz="2000" b="1" dirty="0"/>
          </a:p>
          <a:p>
            <a:pPr algn="ctr">
              <a:lnSpc>
                <a:spcPct val="107000"/>
              </a:lnSpc>
            </a:pPr>
            <a:endParaRPr lang="ru-RU" sz="2000" b="1" dirty="0"/>
          </a:p>
          <a:p>
            <a:pPr algn="ctr">
              <a:lnSpc>
                <a:spcPct val="107000"/>
              </a:lnSpc>
            </a:pPr>
            <a:endParaRPr lang="en-US" sz="2000" b="1" dirty="0"/>
          </a:p>
          <a:p>
            <a:pPr algn="ctr">
              <a:lnSpc>
                <a:spcPct val="107000"/>
              </a:lnSpc>
            </a:pPr>
            <a:endParaRPr lang="en-US" sz="2000" b="1" dirty="0"/>
          </a:p>
          <a:p>
            <a:pPr algn="ctr">
              <a:lnSpc>
                <a:spcPct val="107000"/>
              </a:lnSpc>
            </a:pPr>
            <a:endParaRPr lang="ru-RU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2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РАБОТАЕТ? </a:t>
            </a:r>
          </a:p>
          <a:p>
            <a:pPr>
              <a:lnSpc>
                <a:spcPct val="107000"/>
              </a:lnSpc>
            </a:pPr>
            <a:r>
              <a:rPr lang="ru-RU" sz="2400" b="1" dirty="0"/>
              <a:t>Вы рекомендуете нас заказчикам                Получаете вознаграждение</a:t>
            </a:r>
            <a:r>
              <a:rPr lang="en-US" sz="2400" b="1" dirty="0"/>
              <a:t> </a:t>
            </a:r>
            <a:endParaRPr lang="en-US" b="1" dirty="0"/>
          </a:p>
          <a:p>
            <a:pPr algn="ctr">
              <a:lnSpc>
                <a:spcPct val="107000"/>
              </a:lnSpc>
            </a:pPr>
            <a:endParaRPr lang="ru-RU" dirty="0"/>
          </a:p>
          <a:p>
            <a:pPr algn="ctr">
              <a:lnSpc>
                <a:spcPct val="107000"/>
              </a:lnSpc>
            </a:pPr>
            <a:endParaRPr lang="en-US" sz="2000" dirty="0"/>
          </a:p>
          <a:p>
            <a:pPr algn="ctr">
              <a:lnSpc>
                <a:spcPct val="107000"/>
              </a:lnSpc>
            </a:pPr>
            <a:endParaRPr lang="en-US" b="1" spc="1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dirty="0"/>
              <a:t> </a:t>
            </a:r>
            <a:endParaRPr lang="en-US" b="1" spc="1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8AEC3BD-4548-4BE1-AE7E-3EE450395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86" y="4564989"/>
            <a:ext cx="3083692" cy="1850215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7ECB89-DAEB-4786-81C6-DE517EB3DC3A}"/>
              </a:ext>
            </a:extLst>
          </p:cNvPr>
          <p:cNvSpPr/>
          <p:nvPr/>
        </p:nvSpPr>
        <p:spPr>
          <a:xfrm>
            <a:off x="-350492" y="3905956"/>
            <a:ext cx="6329314" cy="406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spc="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b="1" spc="1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b="1" spc="1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spc="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spc="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spc="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b="1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b="1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b="1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spc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1" spc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1" spc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1" spc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Объект 4">
            <a:extLst>
              <a:ext uri="{FF2B5EF4-FFF2-40B4-BE49-F238E27FC236}">
                <a16:creationId xmlns:a16="http://schemas.microsoft.com/office/drawing/2014/main" id="{2FEDD286-4FF7-48CC-8FC2-E1E053CF3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48" y="684800"/>
            <a:ext cx="4940786" cy="22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3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B670D08-0799-4207-9D94-0B91669048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95" y="72282"/>
            <a:ext cx="3120259" cy="270634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A0033B-FC8E-494B-87C7-CCE7FCC63882}"/>
              </a:ext>
            </a:extLst>
          </p:cNvPr>
          <p:cNvSpPr/>
          <p:nvPr/>
        </p:nvSpPr>
        <p:spPr>
          <a:xfrm>
            <a:off x="309220" y="544164"/>
            <a:ext cx="369525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Работаем мы</a:t>
            </a:r>
            <a:endParaRPr lang="ru-RU" sz="2500" b="1" spc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6579B5-7516-4C07-9781-68A25C41803F}"/>
              </a:ext>
            </a:extLst>
          </p:cNvPr>
          <p:cNvSpPr/>
          <p:nvPr/>
        </p:nvSpPr>
        <p:spPr>
          <a:xfrm>
            <a:off x="6004107" y="220999"/>
            <a:ext cx="50994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5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получаете Вы</a:t>
            </a:r>
            <a:endParaRPr lang="ru-RU" sz="25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5F526B-8EA5-48EC-BF11-83CE01773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564" y="258904"/>
            <a:ext cx="2585156" cy="233310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A85A9A-86F3-4E91-B89A-EBD15873A4D9}"/>
              </a:ext>
            </a:extLst>
          </p:cNvPr>
          <p:cNvSpPr/>
          <p:nvPr/>
        </p:nvSpPr>
        <p:spPr>
          <a:xfrm>
            <a:off x="3764402" y="2753242"/>
            <a:ext cx="4067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ПРЕИМУЩЕСТВА</a:t>
            </a:r>
            <a:endParaRPr lang="ru-RU" sz="2400" dirty="0"/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0F55A769-049A-4C6C-B7E4-0CADB667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7860" y="3463678"/>
            <a:ext cx="10114140" cy="3429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работаем с</a:t>
            </a:r>
            <a:r>
              <a:rPr lang="ru-RU" sz="3800" b="1" dirty="0">
                <a:solidFill>
                  <a:srgbClr val="C00000"/>
                </a:solidFill>
              </a:rPr>
              <a:t> 1991 </a:t>
            </a:r>
            <a:r>
              <a:rPr lang="ru-RU" dirty="0"/>
              <a:t>года </a:t>
            </a:r>
          </a:p>
          <a:p>
            <a:r>
              <a:rPr lang="ru-RU" dirty="0"/>
              <a:t>собственное производство полного цикла </a:t>
            </a:r>
          </a:p>
          <a:p>
            <a:r>
              <a:rPr lang="ru-RU" dirty="0"/>
              <a:t>технологии, соответствующие ГОСТ и СНИП </a:t>
            </a:r>
          </a:p>
          <a:p>
            <a:r>
              <a:rPr lang="ru-RU" dirty="0"/>
              <a:t>индивидуальный подход. Все заботы клиента берем на себя, закрепляя персональных менеджеров</a:t>
            </a:r>
          </a:p>
          <a:p>
            <a:r>
              <a:rPr lang="ru-RU" dirty="0"/>
              <a:t>изготовление от 21 дня </a:t>
            </a:r>
            <a:endParaRPr lang="en-US" dirty="0"/>
          </a:p>
          <a:p>
            <a:r>
              <a:rPr lang="ru-RU" dirty="0"/>
              <a:t>широкий модельный ряд окон любых размеров, цветов и форм</a:t>
            </a:r>
          </a:p>
          <a:p>
            <a:r>
              <a:rPr lang="ru-RU" dirty="0"/>
              <a:t>доставка в любой населенный пункт РФ</a:t>
            </a:r>
          </a:p>
          <a:p>
            <a:endParaRPr lang="ru-RU" sz="2500" dirty="0"/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5652735-DBEE-4D80-9B2A-E6242383F9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413" y="2456493"/>
            <a:ext cx="1519951" cy="12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63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77</Words>
  <Application>Microsoft Office PowerPoint</Application>
  <PresentationFormat>Широкоэкранный</PresentationFormat>
  <Paragraphs>39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Быкова А.В.</dc:creator>
  <cp:lastModifiedBy>Быкова А.В.</cp:lastModifiedBy>
  <cp:revision>22</cp:revision>
  <dcterms:created xsi:type="dcterms:W3CDTF">2023-06-20T10:50:16Z</dcterms:created>
  <dcterms:modified xsi:type="dcterms:W3CDTF">2023-06-29T08:04:11Z</dcterms:modified>
</cp:coreProperties>
</file>