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778" r:id="rId3"/>
  </p:sldMasterIdLst>
  <p:notesMasterIdLst>
    <p:notesMasterId r:id="rId13"/>
  </p:notesMasterIdLst>
  <p:sldIdLst>
    <p:sldId id="256" r:id="rId4"/>
    <p:sldId id="257" r:id="rId5"/>
    <p:sldId id="269" r:id="rId6"/>
    <p:sldId id="271" r:id="rId7"/>
    <p:sldId id="270" r:id="rId8"/>
    <p:sldId id="273" r:id="rId9"/>
    <p:sldId id="274" r:id="rId10"/>
    <p:sldId id="275" r:id="rId11"/>
    <p:sldId id="267" r:id="rId12"/>
  </p:sldIdLst>
  <p:sldSz cx="18288000" cy="10287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6"/>
    <p:restoredTop sz="94728"/>
  </p:normalViewPr>
  <p:slideViewPr>
    <p:cSldViewPr snapToGrid="0">
      <p:cViewPr varScale="1">
        <p:scale>
          <a:sx n="62" d="100"/>
          <a:sy n="62" d="100"/>
        </p:scale>
        <p:origin x="4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77012-64E6-4224-8BDC-A3D6673B8F67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82632-B9AD-4104-8D6F-40B84DCD9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106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982632-B9AD-4104-8D6F-40B84DCD9BB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580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982632-B9AD-4104-8D6F-40B84DCD9BB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643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982632-B9AD-4104-8D6F-40B84DCD9BB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535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982632-B9AD-4104-8D6F-40B84DCD9BB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959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982632-B9AD-4104-8D6F-40B84DCD9BB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0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982632-B9AD-4104-8D6F-40B84DCD9BB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907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982632-B9AD-4104-8D6F-40B84DCD9BB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241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982632-B9AD-4104-8D6F-40B84DCD9BB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399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 type="body"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2" name="PlaceHolder 7"/>
          <p:cNvSpPr>
            <a:spLocks noGrp="1"/>
          </p:cNvSpPr>
          <p:nvPr>
            <p:ph type="body"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1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3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06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1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1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2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6" name="PlaceHolder 4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18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9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0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22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3" name="PlaceHolder 3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2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6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7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8" name="PlaceHolder 5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3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31" name="PlaceHolder 3"/>
          <p:cNvSpPr>
            <a:spLocks noGrp="1"/>
          </p:cNvSpPr>
          <p:nvPr>
            <p:ph type="body"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32" name="PlaceHolder 4"/>
          <p:cNvSpPr>
            <a:spLocks noGrp="1"/>
          </p:cNvSpPr>
          <p:nvPr>
            <p:ph type="body"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33" name="PlaceHolder 5"/>
          <p:cNvSpPr>
            <a:spLocks noGrp="1"/>
          </p:cNvSpPr>
          <p:nvPr>
            <p:ph type="body"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34" name="PlaceHolder 6"/>
          <p:cNvSpPr>
            <a:spLocks noGrp="1"/>
          </p:cNvSpPr>
          <p:nvPr>
            <p:ph type="body"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35" name="PlaceHolder 7"/>
          <p:cNvSpPr>
            <a:spLocks noGrp="1"/>
          </p:cNvSpPr>
          <p:nvPr>
            <p:ph type="body"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3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"/>
          <p:cNvGrpSpPr/>
          <p:nvPr/>
        </p:nvGrpSpPr>
        <p:grpSpPr>
          <a:xfrm>
            <a:off x="0" y="1080"/>
            <a:ext cx="18298800" cy="51480"/>
            <a:chOff x="0" y="1080"/>
            <a:chExt cx="18298800" cy="51480"/>
          </a:xfrm>
        </p:grpSpPr>
        <p:sp>
          <p:nvSpPr>
            <p:cNvPr id="8" name="CustomShape 2"/>
            <p:cNvSpPr/>
            <p:nvPr/>
          </p:nvSpPr>
          <p:spPr>
            <a:xfrm>
              <a:off x="0" y="1080"/>
              <a:ext cx="4577760" cy="51480"/>
            </a:xfrm>
            <a:prstGeom prst="rect">
              <a:avLst/>
            </a:prstGeom>
            <a:solidFill>
              <a:srgbClr val="0070C0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4573800" y="1080"/>
              <a:ext cx="4577760" cy="51480"/>
            </a:xfrm>
            <a:prstGeom prst="rect">
              <a:avLst/>
            </a:prstGeom>
            <a:solidFill>
              <a:srgbClr val="00B0F0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9147240" y="1080"/>
              <a:ext cx="4577760" cy="51480"/>
            </a:xfrm>
            <a:prstGeom prst="rect">
              <a:avLst/>
            </a:prstGeom>
            <a:solidFill>
              <a:srgbClr val="0070C0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13721040" y="1080"/>
              <a:ext cx="4577760" cy="51480"/>
            </a:xfrm>
            <a:prstGeom prst="rect">
              <a:avLst/>
            </a:prstGeom>
            <a:solidFill>
              <a:srgbClr val="00B0F0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7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3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0" y="9613800"/>
            <a:ext cx="18284760" cy="672120"/>
          </a:xfrm>
          <a:prstGeom prst="rect">
            <a:avLst/>
          </a:prstGeom>
          <a:solidFill>
            <a:srgbClr val="1E1E1E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CustomShape 2"/>
          <p:cNvSpPr/>
          <p:nvPr/>
        </p:nvSpPr>
        <p:spPr>
          <a:xfrm>
            <a:off x="8372520" y="9790560"/>
            <a:ext cx="314280" cy="314280"/>
          </a:xfrm>
          <a:prstGeom prst="ellipse">
            <a:avLst/>
          </a:prstGeom>
          <a:noFill/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3"/>
          <p:cNvSpPr/>
          <p:nvPr/>
        </p:nvSpPr>
        <p:spPr>
          <a:xfrm>
            <a:off x="9590760" y="9790560"/>
            <a:ext cx="314280" cy="314280"/>
          </a:xfrm>
          <a:prstGeom prst="ellipse">
            <a:avLst/>
          </a:prstGeom>
          <a:noFill/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4"/>
          <p:cNvSpPr/>
          <p:nvPr/>
        </p:nvSpPr>
        <p:spPr>
          <a:xfrm>
            <a:off x="8483040" y="9895320"/>
            <a:ext cx="65520" cy="104760"/>
          </a:xfrm>
          <a:custGeom>
            <a:avLst/>
            <a:gdLst/>
            <a:ahLst/>
            <a:cxnLst/>
            <a:rect l="l" t="t" r="r" b="b"/>
            <a:pathLst>
              <a:path w="28" h="44">
                <a:moveTo>
                  <a:pt x="13" y="22"/>
                </a:move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8" y="38"/>
                  <a:pt x="27" y="39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1" y="44"/>
                  <a:pt x="20" y="4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2" y="0"/>
                  <a:pt x="23" y="1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6"/>
                  <a:pt x="28" y="7"/>
                  <a:pt x="27" y="8"/>
                </a:cubicBezTo>
                <a:lnTo>
                  <a:pt x="13" y="22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5"/>
          <p:cNvSpPr/>
          <p:nvPr/>
        </p:nvSpPr>
        <p:spPr>
          <a:xfrm>
            <a:off x="9729720" y="9896760"/>
            <a:ext cx="65520" cy="101880"/>
          </a:xfrm>
          <a:custGeom>
            <a:avLst/>
            <a:gdLst/>
            <a:ahLst/>
            <a:cxnLst/>
            <a:rect l="l" t="t" r="r" b="b"/>
            <a:pathLst>
              <a:path w="28" h="43">
                <a:moveTo>
                  <a:pt x="8" y="43"/>
                </a:moveTo>
                <a:cubicBezTo>
                  <a:pt x="7" y="43"/>
                  <a:pt x="6" y="43"/>
                  <a:pt x="5" y="43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1" y="36"/>
                </a:cubicBezTo>
                <a:cubicBezTo>
                  <a:pt x="15" y="22"/>
                  <a:pt x="15" y="22"/>
                  <a:pt x="15" y="22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6"/>
                  <a:pt x="1" y="5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7" y="0"/>
                  <a:pt x="8" y="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2"/>
                  <a:pt x="27" y="23"/>
                </a:cubicBezTo>
                <a:lnTo>
                  <a:pt x="8" y="43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6"/>
          <p:cNvSpPr/>
          <p:nvPr/>
        </p:nvSpPr>
        <p:spPr>
          <a:xfrm>
            <a:off x="8899920" y="9708840"/>
            <a:ext cx="477720" cy="477720"/>
          </a:xfrm>
          <a:prstGeom prst="ellipse">
            <a:avLst/>
          </a:prstGeom>
          <a:noFill/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7"/>
          <p:cNvSpPr/>
          <p:nvPr/>
        </p:nvSpPr>
        <p:spPr>
          <a:xfrm>
            <a:off x="8851320" y="9797040"/>
            <a:ext cx="582480" cy="30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68760" rIns="0" bIns="68760" anchor="ctr">
            <a:noAutofit/>
          </a:bodyPr>
          <a:lstStyle/>
          <a:p>
            <a:pPr algn="ctr">
              <a:lnSpc>
                <a:spcPct val="100000"/>
              </a:lnSpc>
            </a:pPr>
            <a:fld id="{3CBCAE89-67A2-4CCD-9A46-366FABA7F706}" type="slidenum">
              <a:rPr lang="en-US" sz="1800" b="0" strike="noStrike" spc="-1">
                <a:solidFill>
                  <a:srgbClr val="FFFFFF"/>
                </a:solidFill>
                <a:latin typeface="Roboto"/>
                <a:ea typeface="DejaVu Sans"/>
              </a:rPr>
              <a:t>‹#›</a:t>
            </a:fld>
            <a:endParaRPr lang="ru-RU" sz="1800" b="0" strike="noStrike" spc="-1">
              <a:latin typeface="Arial"/>
            </a:endParaRPr>
          </a:p>
        </p:txBody>
      </p:sp>
      <p:grpSp>
        <p:nvGrpSpPr>
          <p:cNvPr id="50" name="Group 8"/>
          <p:cNvGrpSpPr/>
          <p:nvPr/>
        </p:nvGrpSpPr>
        <p:grpSpPr>
          <a:xfrm>
            <a:off x="0" y="9561240"/>
            <a:ext cx="18298800" cy="51480"/>
            <a:chOff x="0" y="9561240"/>
            <a:chExt cx="18298800" cy="51480"/>
          </a:xfrm>
        </p:grpSpPr>
        <p:sp>
          <p:nvSpPr>
            <p:cNvPr id="51" name="CustomShape 9"/>
            <p:cNvSpPr/>
            <p:nvPr/>
          </p:nvSpPr>
          <p:spPr>
            <a:xfrm>
              <a:off x="0" y="9561240"/>
              <a:ext cx="4577760" cy="51480"/>
            </a:xfrm>
            <a:prstGeom prst="rect">
              <a:avLst/>
            </a:prstGeom>
            <a:solidFill>
              <a:srgbClr val="0070C0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" name="CustomShape 10"/>
            <p:cNvSpPr/>
            <p:nvPr/>
          </p:nvSpPr>
          <p:spPr>
            <a:xfrm>
              <a:off x="4573800" y="9561240"/>
              <a:ext cx="4577760" cy="51480"/>
            </a:xfrm>
            <a:prstGeom prst="rect">
              <a:avLst/>
            </a:prstGeom>
            <a:solidFill>
              <a:srgbClr val="00B0F0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" name="CustomShape 11"/>
            <p:cNvSpPr/>
            <p:nvPr/>
          </p:nvSpPr>
          <p:spPr>
            <a:xfrm>
              <a:off x="9147240" y="9561240"/>
              <a:ext cx="4577760" cy="51480"/>
            </a:xfrm>
            <a:prstGeom prst="rect">
              <a:avLst/>
            </a:prstGeom>
            <a:solidFill>
              <a:srgbClr val="0070C0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" name="CustomShape 12"/>
            <p:cNvSpPr/>
            <p:nvPr/>
          </p:nvSpPr>
          <p:spPr>
            <a:xfrm>
              <a:off x="13721040" y="9561240"/>
              <a:ext cx="4577760" cy="51480"/>
            </a:xfrm>
            <a:prstGeom prst="rect">
              <a:avLst/>
            </a:prstGeom>
            <a:solidFill>
              <a:srgbClr val="00B0F0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5" name="PlaceHolder 13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6" name="PlaceHolder 14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3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3" name="Group 1"/>
          <p:cNvGrpSpPr/>
          <p:nvPr/>
        </p:nvGrpSpPr>
        <p:grpSpPr>
          <a:xfrm>
            <a:off x="0" y="1080"/>
            <a:ext cx="18298800" cy="51480"/>
            <a:chOff x="0" y="1080"/>
            <a:chExt cx="18298800" cy="51480"/>
          </a:xfrm>
        </p:grpSpPr>
        <p:sp>
          <p:nvSpPr>
            <p:cNvPr id="494" name="CustomShape 2"/>
            <p:cNvSpPr/>
            <p:nvPr/>
          </p:nvSpPr>
          <p:spPr>
            <a:xfrm>
              <a:off x="0" y="1080"/>
              <a:ext cx="4577760" cy="51480"/>
            </a:xfrm>
            <a:prstGeom prst="rect">
              <a:avLst/>
            </a:prstGeom>
            <a:solidFill>
              <a:srgbClr val="0070C0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5" name="CustomShape 3"/>
            <p:cNvSpPr/>
            <p:nvPr/>
          </p:nvSpPr>
          <p:spPr>
            <a:xfrm>
              <a:off x="4573800" y="1080"/>
              <a:ext cx="4577760" cy="51480"/>
            </a:xfrm>
            <a:prstGeom prst="rect">
              <a:avLst/>
            </a:prstGeom>
            <a:solidFill>
              <a:srgbClr val="00B0F0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6" name="CustomShape 4"/>
            <p:cNvSpPr/>
            <p:nvPr/>
          </p:nvSpPr>
          <p:spPr>
            <a:xfrm>
              <a:off x="9147240" y="1080"/>
              <a:ext cx="4577760" cy="51480"/>
            </a:xfrm>
            <a:prstGeom prst="rect">
              <a:avLst/>
            </a:prstGeom>
            <a:solidFill>
              <a:srgbClr val="0070C0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7" name="CustomShape 5"/>
            <p:cNvSpPr/>
            <p:nvPr/>
          </p:nvSpPr>
          <p:spPr>
            <a:xfrm>
              <a:off x="13721040" y="1080"/>
              <a:ext cx="4577760" cy="51480"/>
            </a:xfrm>
            <a:prstGeom prst="rect">
              <a:avLst/>
            </a:prstGeom>
            <a:solidFill>
              <a:srgbClr val="00B0F0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98" name="PlaceHolder 6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99" name="PlaceHolder 7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6796F6-B55E-40DD-8DCB-238A38FC8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05958"/>
            <a:ext cx="18096771" cy="10172041"/>
          </a:xfrm>
          <a:prstGeom prst="rect">
            <a:avLst/>
          </a:prstGeom>
        </p:spPr>
      </p:pic>
      <p:sp>
        <p:nvSpPr>
          <p:cNvPr id="537" name="CustomShape 1"/>
          <p:cNvSpPr/>
          <p:nvPr/>
        </p:nvSpPr>
        <p:spPr>
          <a:xfrm flipV="1">
            <a:off x="12042720" y="-2880"/>
            <a:ext cx="6242040" cy="10283760"/>
          </a:xfrm>
          <a:custGeom>
            <a:avLst/>
            <a:gdLst/>
            <a:ahLst/>
            <a:cxnLst/>
            <a:rect l="l" t="t" r="r" b="b"/>
            <a:pathLst>
              <a:path w="4163535" h="6858000">
                <a:moveTo>
                  <a:pt x="4162288" y="6858000"/>
                </a:moveTo>
                <a:lnTo>
                  <a:pt x="4163535" y="6858000"/>
                </a:lnTo>
                <a:lnTo>
                  <a:pt x="4163535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gradFill rotWithShape="0">
            <a:gsLst>
              <a:gs pos="25000">
                <a:srgbClr val="0070C0">
                  <a:alpha val="80000"/>
                </a:srgbClr>
              </a:gs>
              <a:gs pos="100000">
                <a:srgbClr val="0070C0">
                  <a:alpha val="50196"/>
                </a:srgbClr>
              </a:gs>
            </a:gsLst>
            <a:lin ang="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8" name="CustomShape 2"/>
          <p:cNvSpPr/>
          <p:nvPr/>
        </p:nvSpPr>
        <p:spPr>
          <a:xfrm flipV="1">
            <a:off x="13392360" y="2214720"/>
            <a:ext cx="4892760" cy="8063280"/>
          </a:xfrm>
          <a:custGeom>
            <a:avLst/>
            <a:gdLst/>
            <a:ahLst/>
            <a:cxnLst/>
            <a:rect l="l" t="t" r="r" b="b"/>
            <a:pathLst>
              <a:path w="3263900" h="5377770">
                <a:moveTo>
                  <a:pt x="3263900" y="5377770"/>
                </a:moveTo>
                <a:lnTo>
                  <a:pt x="3263900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pattFill prst="wdUpDiag">
            <a:fgClr>
              <a:srgbClr val="808080"/>
            </a:fgClr>
            <a:bgClr>
              <a:srgbClr val="323232"/>
            </a:bgClr>
          </a:patt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9" name="CustomShape 3"/>
          <p:cNvSpPr/>
          <p:nvPr/>
        </p:nvSpPr>
        <p:spPr>
          <a:xfrm>
            <a:off x="7380000" y="4954480"/>
            <a:ext cx="10904760" cy="977801"/>
          </a:xfrm>
          <a:prstGeom prst="parallelogram">
            <a:avLst>
              <a:gd name="adj" fmla="val 66863"/>
            </a:avLst>
          </a:prstGeom>
          <a:gradFill rotWithShape="0">
            <a:gsLst>
              <a:gs pos="25000">
                <a:srgbClr val="005490">
                  <a:alpha val="90196"/>
                </a:srgbClr>
              </a:gs>
              <a:gs pos="100000">
                <a:srgbClr val="0070C0">
                  <a:alpha val="50196"/>
                </a:srgbClr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7160" rIns="0" bIns="13716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276" dirty="0">
                <a:solidFill>
                  <a:srgbClr val="FFFFFF"/>
                </a:solidFill>
                <a:latin typeface="Bahnschrift SemiBold" panose="020B0502040204020203" pitchFamily="34" charset="0"/>
                <a:ea typeface="Roboto"/>
              </a:rPr>
              <a:t>АВТОНОМНАЯ</a:t>
            </a:r>
            <a:r>
              <a:rPr lang="en-US" sz="3200" b="1" strike="noStrike" spc="276" dirty="0">
                <a:solidFill>
                  <a:srgbClr val="FFFFFF"/>
                </a:solidFill>
                <a:latin typeface="Bahnschrift SemiBold" panose="020B0502040204020203" pitchFamily="34" charset="0"/>
                <a:ea typeface="Roboto"/>
              </a:rPr>
              <a:t> </a:t>
            </a:r>
            <a:r>
              <a:rPr lang="ru-RU" sz="3200" b="1" strike="noStrike" spc="276" dirty="0">
                <a:solidFill>
                  <a:srgbClr val="FFFFFF"/>
                </a:solidFill>
                <a:latin typeface="Bahnschrift SemiBold" panose="020B0502040204020203" pitchFamily="34" charset="0"/>
                <a:ea typeface="Roboto"/>
              </a:rPr>
              <a:t>МЕТЕОСТАНЦИЯ</a:t>
            </a:r>
            <a:endParaRPr lang="ru-RU" sz="3200" b="0" strike="noStrike" spc="-1" dirty="0">
              <a:latin typeface="Bahnschrift SemiBold" panose="020B0502040204020203" pitchFamily="34" charset="0"/>
            </a:endParaRPr>
          </a:p>
        </p:txBody>
      </p:sp>
      <p:sp>
        <p:nvSpPr>
          <p:cNvPr id="540" name="CustomShape 4"/>
          <p:cNvSpPr/>
          <p:nvPr/>
        </p:nvSpPr>
        <p:spPr>
          <a:xfrm>
            <a:off x="10080000" y="3663260"/>
            <a:ext cx="8204760" cy="1186041"/>
          </a:xfrm>
          <a:prstGeom prst="parallelogram">
            <a:avLst>
              <a:gd name="adj" fmla="val 69748"/>
            </a:avLst>
          </a:prstGeom>
          <a:gradFill rotWithShape="0">
            <a:gsLst>
              <a:gs pos="25000">
                <a:srgbClr val="141414">
                  <a:alpha val="90196"/>
                </a:srgbClr>
              </a:gs>
              <a:gs pos="100000">
                <a:srgbClr val="1E1E1E">
                  <a:alpha val="50196"/>
                </a:srgbClr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91440" rIns="0" bIns="91440" anchor="ctr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FFFFFF"/>
                </a:solidFill>
                <a:latin typeface="Bahnschrift SemiBold" panose="020B0502040204020203" pitchFamily="34" charset="0"/>
                <a:ea typeface="Roboto"/>
              </a:rPr>
              <a:t>погодавполе.рф      </a:t>
            </a:r>
            <a:r>
              <a:rPr lang="en-US" sz="2000" b="1" strike="noStrike" spc="-1" dirty="0">
                <a:solidFill>
                  <a:srgbClr val="FFFFFF"/>
                </a:solidFill>
                <a:latin typeface="Bahnschrift SemiBold" panose="020B0502040204020203" pitchFamily="34" charset="0"/>
                <a:ea typeface="Open Sans"/>
              </a:rPr>
              <a:t>+7 (9</a:t>
            </a:r>
            <a:r>
              <a:rPr lang="ru-RU" sz="2000" b="1" strike="noStrike" spc="-1" dirty="0">
                <a:solidFill>
                  <a:srgbClr val="FFFFFF"/>
                </a:solidFill>
                <a:latin typeface="Bahnschrift SemiBold" panose="020B0502040204020203" pitchFamily="34" charset="0"/>
                <a:ea typeface="Open Sans"/>
              </a:rPr>
              <a:t>8</a:t>
            </a:r>
            <a:r>
              <a:rPr lang="en-US" sz="2000" b="1" strike="noStrike" spc="-1" dirty="0">
                <a:solidFill>
                  <a:srgbClr val="FFFFFF"/>
                </a:solidFill>
                <a:latin typeface="Bahnschrift SemiBold" panose="020B0502040204020203" pitchFamily="34" charset="0"/>
                <a:ea typeface="Open Sans"/>
              </a:rPr>
              <a:t>9) </a:t>
            </a:r>
            <a:r>
              <a:rPr lang="en-US" sz="2000" b="1" spc="-1" dirty="0">
                <a:solidFill>
                  <a:srgbClr val="FFFFFF"/>
                </a:solidFill>
                <a:latin typeface="Bahnschrift SemiBold" panose="020B0502040204020203" pitchFamily="34" charset="0"/>
                <a:ea typeface="Open Sans"/>
              </a:rPr>
              <a:t>715</a:t>
            </a:r>
            <a:r>
              <a:rPr lang="en-US" sz="2000" b="1" strike="noStrike" spc="-1" dirty="0">
                <a:solidFill>
                  <a:srgbClr val="FFFFFF"/>
                </a:solidFill>
                <a:latin typeface="Bahnschrift SemiBold" panose="020B0502040204020203" pitchFamily="34" charset="0"/>
                <a:ea typeface="Open Sans"/>
              </a:rPr>
              <a:t>-</a:t>
            </a:r>
            <a:r>
              <a:rPr lang="en-US" sz="2000" b="1" spc="-1" dirty="0">
                <a:solidFill>
                  <a:srgbClr val="FFFFFF"/>
                </a:solidFill>
                <a:latin typeface="Bahnschrift SemiBold" panose="020B0502040204020203" pitchFamily="34" charset="0"/>
                <a:ea typeface="Open Sans"/>
              </a:rPr>
              <a:t>4</a:t>
            </a:r>
            <a:r>
              <a:rPr lang="ru-RU" sz="2000" b="1" strike="noStrike" spc="-1" dirty="0">
                <a:solidFill>
                  <a:srgbClr val="FFFFFF"/>
                </a:solidFill>
                <a:latin typeface="Bahnschrift SemiBold" panose="020B0502040204020203" pitchFamily="34" charset="0"/>
                <a:ea typeface="Open Sans"/>
              </a:rPr>
              <a:t>9</a:t>
            </a:r>
            <a:r>
              <a:rPr lang="en-US" sz="2000" b="1" strike="noStrike" spc="-1" dirty="0">
                <a:solidFill>
                  <a:srgbClr val="FFFFFF"/>
                </a:solidFill>
                <a:latin typeface="Bahnschrift SemiBold" panose="020B0502040204020203" pitchFamily="34" charset="0"/>
                <a:ea typeface="Open Sans"/>
              </a:rPr>
              <a:t>-</a:t>
            </a:r>
            <a:r>
              <a:rPr lang="en-US" sz="2000" b="1" spc="-1" dirty="0">
                <a:solidFill>
                  <a:srgbClr val="FFFFFF"/>
                </a:solidFill>
                <a:latin typeface="Bahnschrift SemiBold" panose="020B0502040204020203" pitchFamily="34" charset="0"/>
                <a:ea typeface="Open Sans"/>
              </a:rPr>
              <a:t>00</a:t>
            </a:r>
            <a:r>
              <a:rPr lang="en-US" sz="2000" b="1" strike="noStrike" spc="-1" dirty="0">
                <a:solidFill>
                  <a:srgbClr val="FFFFFF"/>
                </a:solidFill>
                <a:latin typeface="Bahnschrift SemiBold" panose="020B0502040204020203" pitchFamily="34" charset="0"/>
                <a:ea typeface="Open Sans"/>
              </a:rPr>
              <a:t> </a:t>
            </a:r>
            <a:endParaRPr lang="ru-RU" sz="2000" b="0" strike="noStrike" spc="-1" dirty="0">
              <a:latin typeface="Bahnschrift SemiBold" panose="020B0502040204020203" pitchFamily="34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200" b="1" u="sng" spc="-1" dirty="0">
                <a:solidFill>
                  <a:srgbClr val="FFFFFF"/>
                </a:solidFill>
                <a:latin typeface="Bahnschrift SemiBold" panose="020B0502040204020203" pitchFamily="34" charset="0"/>
                <a:ea typeface="Open Sans"/>
              </a:rPr>
              <a:t>sale</a:t>
            </a:r>
            <a:r>
              <a:rPr lang="en-US" sz="2200" b="1" u="sng" strike="noStrike" spc="-1" dirty="0">
                <a:solidFill>
                  <a:srgbClr val="FFFFFF"/>
                </a:solidFill>
                <a:uFillTx/>
                <a:latin typeface="Bahnschrift SemiBold" panose="020B0502040204020203" pitchFamily="34" charset="0"/>
                <a:ea typeface="Open Sans"/>
              </a:rPr>
              <a:t>@ttrackgps.com</a:t>
            </a:r>
            <a:r>
              <a:rPr lang="en-US" sz="2000" b="1" strike="noStrike" spc="-1" dirty="0">
                <a:solidFill>
                  <a:srgbClr val="FFFFFF"/>
                </a:solidFill>
                <a:latin typeface="Bahnschrift SemiBold" panose="020B0502040204020203" pitchFamily="34" charset="0"/>
                <a:ea typeface="Open Sans"/>
              </a:rPr>
              <a:t>    +7 (8634) 431-267</a:t>
            </a:r>
            <a:endParaRPr lang="ru-RU" sz="2000" b="0" strike="noStrike" spc="-1" dirty="0">
              <a:latin typeface="Bahnschrift SemiBold" panose="020B0502040204020203" pitchFamily="34" charset="0"/>
            </a:endParaRPr>
          </a:p>
        </p:txBody>
      </p:sp>
      <p:sp>
        <p:nvSpPr>
          <p:cNvPr id="541" name="CustomShape 5"/>
          <p:cNvSpPr/>
          <p:nvPr/>
        </p:nvSpPr>
        <p:spPr>
          <a:xfrm>
            <a:off x="8084160" y="6040800"/>
            <a:ext cx="10184760" cy="938520"/>
          </a:xfrm>
          <a:prstGeom prst="parallelogram">
            <a:avLst>
              <a:gd name="adj" fmla="val 69748"/>
            </a:avLst>
          </a:prstGeom>
          <a:gradFill rotWithShape="0">
            <a:gsLst>
              <a:gs pos="25000">
                <a:srgbClr val="141414">
                  <a:alpha val="90196"/>
                </a:srgbClr>
              </a:gs>
              <a:gs pos="100000">
                <a:srgbClr val="1E1E1E">
                  <a:alpha val="50196"/>
                </a:srgbClr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0" bIns="9144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FFFFFF"/>
                </a:solidFill>
                <a:latin typeface="Bahnschrift SemiBold" panose="020B0502040204020203" pitchFamily="34" charset="0"/>
                <a:ea typeface="Roboto"/>
              </a:rPr>
              <a:t> </a:t>
            </a:r>
            <a:r>
              <a:rPr lang="ru-RU" sz="3600" b="0" strike="noStrike" spc="-1" dirty="0">
                <a:solidFill>
                  <a:srgbClr val="FFFFFF"/>
                </a:solidFill>
                <a:latin typeface="Bahnschrift SemiBold" panose="020B0502040204020203" pitchFamily="34" charset="0"/>
                <a:ea typeface="Roboto"/>
              </a:rPr>
              <a:t>с</a:t>
            </a:r>
            <a:r>
              <a:rPr lang="en-US" sz="3600" b="0" strike="noStrike" spc="-1" dirty="0">
                <a:solidFill>
                  <a:srgbClr val="FFFFFF"/>
                </a:solidFill>
                <a:latin typeface="Bahnschrift SemiBold" panose="020B0502040204020203" pitchFamily="34" charset="0"/>
                <a:ea typeface="Roboto"/>
              </a:rPr>
              <a:t> </a:t>
            </a:r>
            <a:r>
              <a:rPr lang="ru-RU" sz="3600" b="0" strike="noStrike" spc="-1" dirty="0">
                <a:solidFill>
                  <a:srgbClr val="FFFFFF"/>
                </a:solidFill>
                <a:latin typeface="Bahnschrift SemiBold" panose="020B0502040204020203" pitchFamily="34" charset="0"/>
                <a:ea typeface="Roboto"/>
              </a:rPr>
              <a:t>удалённым</a:t>
            </a:r>
            <a:r>
              <a:rPr lang="en-US" sz="3600" b="0" strike="noStrike" spc="-1" dirty="0">
                <a:solidFill>
                  <a:srgbClr val="FFFFFF"/>
                </a:solidFill>
                <a:latin typeface="Bahnschrift SemiBold" panose="020B0502040204020203" pitchFamily="34" charset="0"/>
                <a:ea typeface="Roboto"/>
              </a:rPr>
              <a:t> </a:t>
            </a:r>
            <a:r>
              <a:rPr lang="ru-RU" sz="3600" b="0" strike="noStrike" spc="-1" dirty="0">
                <a:solidFill>
                  <a:srgbClr val="FFFFFF"/>
                </a:solidFill>
                <a:latin typeface="Bahnschrift SemiBold" panose="020B0502040204020203" pitchFamily="34" charset="0"/>
                <a:ea typeface="Roboto"/>
              </a:rPr>
              <a:t>доступом</a:t>
            </a:r>
            <a:endParaRPr lang="ru-RU" sz="3600" b="0" strike="noStrike" spc="-1" dirty="0">
              <a:latin typeface="Bahnschrift SemiBold" panose="020B0502040204020203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1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CustomShape 1"/>
          <p:cNvSpPr/>
          <p:nvPr/>
        </p:nvSpPr>
        <p:spPr>
          <a:xfrm>
            <a:off x="9671091" y="1750140"/>
            <a:ext cx="6769080" cy="81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Функции метеостанции:</a:t>
            </a:r>
            <a:endParaRPr lang="ru-RU" sz="4400" b="0" strike="noStrike" spc="-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545" name="CustomShape 2"/>
          <p:cNvSpPr/>
          <p:nvPr/>
        </p:nvSpPr>
        <p:spPr>
          <a:xfrm>
            <a:off x="2000160" y="9756720"/>
            <a:ext cx="3044160" cy="38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7" name="CustomShape 4"/>
          <p:cNvSpPr/>
          <p:nvPr/>
        </p:nvSpPr>
        <p:spPr>
          <a:xfrm>
            <a:off x="9905999" y="2160000"/>
            <a:ext cx="7588351" cy="49889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marL="11088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</a:pPr>
            <a:br>
              <a:rPr lang="ru-RU" sz="2400" dirty="0">
                <a:solidFill>
                  <a:schemeClr val="bg1"/>
                </a:solidFill>
                <a:latin typeface="Bahnschrift SemiBold" panose="020B0502040204020203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- Автоматический подсчет осадков</a:t>
            </a:r>
            <a:br>
              <a:rPr lang="ru-RU" sz="2400" dirty="0">
                <a:solidFill>
                  <a:schemeClr val="bg1"/>
                </a:solidFill>
                <a:latin typeface="Bahnschrift SemiBold" panose="020B0502040204020203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- Температура почвы</a:t>
            </a:r>
            <a:br>
              <a:rPr lang="ru-RU" sz="2400" dirty="0">
                <a:solidFill>
                  <a:schemeClr val="bg1"/>
                </a:solidFill>
                <a:latin typeface="Bahnschrift SemiBold" panose="020B0502040204020203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- Температура воздуха</a:t>
            </a:r>
            <a:br>
              <a:rPr lang="ru-RU" sz="2400" dirty="0">
                <a:solidFill>
                  <a:schemeClr val="bg1"/>
                </a:solidFill>
                <a:latin typeface="Bahnschrift SemiBold" panose="020B0502040204020203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- Влажность воздуха</a:t>
            </a:r>
            <a:br>
              <a:rPr lang="ru-RU" sz="2400" dirty="0">
                <a:solidFill>
                  <a:schemeClr val="bg1"/>
                </a:solidFill>
                <a:latin typeface="Bahnschrift SemiBold" panose="020B0502040204020203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- Автоматический подсчет Суммы Активных Температур</a:t>
            </a:r>
            <a:endParaRPr lang="ru-RU" sz="2400" b="0" strike="noStrike" spc="-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548" name="CustomShape 5"/>
          <p:cNvSpPr/>
          <p:nvPr/>
        </p:nvSpPr>
        <p:spPr>
          <a:xfrm>
            <a:off x="3058200" y="7760880"/>
            <a:ext cx="4239360" cy="436680"/>
          </a:xfrm>
          <a:prstGeom prst="rect">
            <a:avLst/>
          </a:prstGeom>
          <a:gradFill rotWithShape="0">
            <a:gsLst>
              <a:gs pos="25000">
                <a:srgbClr val="00B0F0"/>
              </a:gs>
              <a:gs pos="100000">
                <a:srgbClr val="0070C0">
                  <a:alpha val="50196"/>
                </a:srgbClr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1984"/>
              </a:spcBef>
              <a:spcAft>
                <a:spcPts val="1701"/>
              </a:spcAft>
              <a:tabLst>
                <a:tab pos="0" algn="l"/>
              </a:tabLst>
            </a:pPr>
            <a:r>
              <a:rPr lang="ru-RU" sz="2400" b="1" strike="noStrike" spc="-1" dirty="0">
                <a:solidFill>
                  <a:srgbClr val="FFFFFF"/>
                </a:solidFill>
                <a:latin typeface="Bahnschrift SemiBold" panose="020B0502040204020203" pitchFamily="34" charset="0"/>
                <a:ea typeface="DejaVu Sans"/>
              </a:rPr>
              <a:t>Базовая</a:t>
            </a:r>
            <a:endParaRPr lang="ru-RU" sz="2400" b="0" strike="noStrike" spc="-1" dirty="0">
              <a:latin typeface="Bahnschrift SemiBold" panose="020B0502040204020203" pitchFamily="34" charset="0"/>
            </a:endParaRPr>
          </a:p>
        </p:txBody>
      </p:sp>
      <p:sp>
        <p:nvSpPr>
          <p:cNvPr id="549" name="CustomShape 6"/>
          <p:cNvSpPr/>
          <p:nvPr/>
        </p:nvSpPr>
        <p:spPr>
          <a:xfrm rot="16200000" flipV="1">
            <a:off x="112909" y="7870549"/>
            <a:ext cx="1574902" cy="1794240"/>
          </a:xfrm>
          <a:prstGeom prst="rtTriangle">
            <a:avLst/>
          </a:prstGeom>
          <a:solidFill>
            <a:srgbClr val="00B0F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52" name="Рисунок 551"/>
          <p:cNvPicPr/>
          <p:nvPr/>
        </p:nvPicPr>
        <p:blipFill>
          <a:blip r:embed="rId3"/>
          <a:stretch/>
        </p:blipFill>
        <p:spPr>
          <a:xfrm>
            <a:off x="900360" y="9607320"/>
            <a:ext cx="897120" cy="650160"/>
          </a:xfrm>
          <a:prstGeom prst="rect">
            <a:avLst/>
          </a:prstGeom>
          <a:ln w="0">
            <a:noFill/>
          </a:ln>
        </p:spPr>
      </p:pic>
      <p:sp>
        <p:nvSpPr>
          <p:cNvPr id="553" name="CustomShape 9"/>
          <p:cNvSpPr/>
          <p:nvPr/>
        </p:nvSpPr>
        <p:spPr>
          <a:xfrm>
            <a:off x="1898073" y="9875520"/>
            <a:ext cx="2717562" cy="38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r">
              <a:lnSpc>
                <a:spcPct val="9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id-ID" sz="2000" b="0" strike="noStrike" spc="426" dirty="0">
                <a:solidFill>
                  <a:srgbClr val="FFFFFF"/>
                </a:solidFill>
                <a:latin typeface="Bahnschrift SemiBold" panose="020B0502040204020203" pitchFamily="34" charset="0"/>
                <a:ea typeface="DejaVu Sans"/>
              </a:rPr>
              <a:t>погодавполе.рф</a:t>
            </a:r>
            <a:endParaRPr lang="ru-RU" sz="2000" b="0" strike="noStrike" spc="-1" dirty="0">
              <a:latin typeface="Bahnschrift SemiBold" panose="020B0502040204020203" pitchFamily="34" charset="0"/>
            </a:endParaRPr>
          </a:p>
        </p:txBody>
      </p:sp>
      <p:sp>
        <p:nvSpPr>
          <p:cNvPr id="554" name="CustomShape 10"/>
          <p:cNvSpPr/>
          <p:nvPr/>
        </p:nvSpPr>
        <p:spPr>
          <a:xfrm>
            <a:off x="15435360" y="9756720"/>
            <a:ext cx="2464713" cy="38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FFFFFF"/>
                </a:solidFill>
                <a:latin typeface="Bahnschrift SemiBold" panose="020B0502040204020203" pitchFamily="34" charset="0"/>
                <a:ea typeface="Open Sans"/>
              </a:rPr>
              <a:t>+7 (989) 715-49-00 </a:t>
            </a:r>
            <a:endParaRPr lang="ru-RU" sz="2000" b="0" strike="noStrike" spc="-1" dirty="0">
              <a:latin typeface="Bahnschrift SemiBold" panose="020B0502040204020203" pitchFamily="34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FFFFFF"/>
                </a:solidFill>
                <a:latin typeface="Bahnschrift SemiBold" panose="020B0502040204020203" pitchFamily="34" charset="0"/>
                <a:ea typeface="Open Sans"/>
              </a:rPr>
              <a:t>+7 (8634) 431-267</a:t>
            </a:r>
            <a:endParaRPr lang="ru-RU" sz="2000" b="0" strike="noStrike" spc="-1" dirty="0">
              <a:latin typeface="Bahnschrift SemiBold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2C1FBF-DB96-4A45-BA26-0FE1971147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8073" y="912060"/>
            <a:ext cx="6480000" cy="6480000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CustomShape 1"/>
          <p:cNvSpPr/>
          <p:nvPr/>
        </p:nvSpPr>
        <p:spPr>
          <a:xfrm>
            <a:off x="10066877" y="1340280"/>
            <a:ext cx="6769080" cy="81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 anchor="ctr">
            <a:noAutofit/>
          </a:bodyPr>
          <a:lstStyle/>
          <a:p>
            <a:endParaRPr lang="ru-RU" sz="44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pPr algn="ctr"/>
            <a:r>
              <a:rPr lang="ru-RU" sz="4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Контроль ветра:</a:t>
            </a:r>
          </a:p>
        </p:txBody>
      </p:sp>
      <p:sp>
        <p:nvSpPr>
          <p:cNvPr id="545" name="CustomShape 2"/>
          <p:cNvSpPr/>
          <p:nvPr/>
        </p:nvSpPr>
        <p:spPr>
          <a:xfrm>
            <a:off x="2000160" y="9756720"/>
            <a:ext cx="3044160" cy="38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7" name="CustomShape 4"/>
          <p:cNvSpPr/>
          <p:nvPr/>
        </p:nvSpPr>
        <p:spPr>
          <a:xfrm>
            <a:off x="9905999" y="2160000"/>
            <a:ext cx="7588351" cy="49889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marL="11088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</a:pPr>
            <a:r>
              <a:rPr lang="ru-RU" sz="2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Дополнительный датчик подключается к «Базовой» метеостанции.</a:t>
            </a:r>
            <a:br>
              <a:rPr lang="ru-RU" sz="2400" dirty="0">
                <a:solidFill>
                  <a:schemeClr val="bg1"/>
                </a:solidFill>
                <a:latin typeface="Bahnschrift SemiBold" panose="020B0502040204020203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Измеряет направление, среднюю скорость и порывы ветра.</a:t>
            </a:r>
            <a:endParaRPr lang="ru-RU" sz="2400" b="0" strike="noStrike" spc="-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548" name="CustomShape 5"/>
          <p:cNvSpPr/>
          <p:nvPr/>
        </p:nvSpPr>
        <p:spPr>
          <a:xfrm>
            <a:off x="3058200" y="7760880"/>
            <a:ext cx="4239360" cy="436680"/>
          </a:xfrm>
          <a:prstGeom prst="rect">
            <a:avLst/>
          </a:prstGeom>
          <a:gradFill rotWithShape="0">
            <a:gsLst>
              <a:gs pos="25000">
                <a:srgbClr val="00B0F0"/>
              </a:gs>
              <a:gs pos="100000">
                <a:srgbClr val="0070C0">
                  <a:alpha val="50196"/>
                </a:srgbClr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1984"/>
              </a:spcBef>
              <a:spcAft>
                <a:spcPts val="1701"/>
              </a:spcAft>
              <a:tabLst>
                <a:tab pos="0" algn="l"/>
              </a:tabLst>
            </a:pPr>
            <a:r>
              <a:rPr lang="ru-RU" sz="2400" b="1" spc="-1" dirty="0">
                <a:solidFill>
                  <a:srgbClr val="FFFFFF"/>
                </a:solidFill>
                <a:latin typeface="Bahnschrift SemiBold" panose="020B0502040204020203" pitchFamily="34" charset="0"/>
              </a:rPr>
              <a:t>+ Ветер</a:t>
            </a:r>
            <a:endParaRPr lang="ru-RU" sz="2400" b="0" strike="noStrike" spc="-1" dirty="0">
              <a:latin typeface="Bahnschrift SemiBold" panose="020B0502040204020203" pitchFamily="34" charset="0"/>
            </a:endParaRPr>
          </a:p>
        </p:txBody>
      </p:sp>
      <p:sp>
        <p:nvSpPr>
          <p:cNvPr id="549" name="CustomShape 6"/>
          <p:cNvSpPr/>
          <p:nvPr/>
        </p:nvSpPr>
        <p:spPr>
          <a:xfrm rot="16200000" flipV="1">
            <a:off x="112909" y="7870549"/>
            <a:ext cx="1574902" cy="1794240"/>
          </a:xfrm>
          <a:prstGeom prst="rtTriangle">
            <a:avLst/>
          </a:prstGeom>
          <a:solidFill>
            <a:srgbClr val="00B0F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52" name="Рисунок 551"/>
          <p:cNvPicPr/>
          <p:nvPr/>
        </p:nvPicPr>
        <p:blipFill>
          <a:blip r:embed="rId3"/>
          <a:stretch/>
        </p:blipFill>
        <p:spPr>
          <a:xfrm>
            <a:off x="900360" y="9607320"/>
            <a:ext cx="897120" cy="650160"/>
          </a:xfrm>
          <a:prstGeom prst="rect">
            <a:avLst/>
          </a:prstGeom>
          <a:ln w="0">
            <a:noFill/>
          </a:ln>
        </p:spPr>
      </p:pic>
      <p:sp>
        <p:nvSpPr>
          <p:cNvPr id="553" name="CustomShape 9"/>
          <p:cNvSpPr/>
          <p:nvPr/>
        </p:nvSpPr>
        <p:spPr>
          <a:xfrm>
            <a:off x="1898073" y="9875520"/>
            <a:ext cx="2717562" cy="38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r">
              <a:lnSpc>
                <a:spcPct val="9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id-ID" sz="2000" b="0" strike="noStrike" spc="426" dirty="0">
                <a:solidFill>
                  <a:srgbClr val="FFFFFF"/>
                </a:solidFill>
                <a:latin typeface="Bahnschrift SemiBold" panose="020B0502040204020203" pitchFamily="34" charset="0"/>
                <a:ea typeface="DejaVu Sans"/>
              </a:rPr>
              <a:t>погодавполе.рф</a:t>
            </a:r>
            <a:endParaRPr lang="ru-RU" sz="2000" b="0" strike="noStrike" spc="-1" dirty="0">
              <a:latin typeface="Bahnschrift SemiBold" panose="020B0502040204020203" pitchFamily="34" charset="0"/>
            </a:endParaRPr>
          </a:p>
        </p:txBody>
      </p:sp>
      <p:sp>
        <p:nvSpPr>
          <p:cNvPr id="554" name="CustomShape 10"/>
          <p:cNvSpPr/>
          <p:nvPr/>
        </p:nvSpPr>
        <p:spPr>
          <a:xfrm>
            <a:off x="15435360" y="9756720"/>
            <a:ext cx="2464713" cy="38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FFFFFF"/>
                </a:solidFill>
                <a:latin typeface="Bahnschrift SemiBold" panose="020B0502040204020203" pitchFamily="34" charset="0"/>
                <a:ea typeface="Open Sans"/>
              </a:rPr>
              <a:t>+7 (989) 715-49-00 </a:t>
            </a:r>
            <a:endParaRPr lang="ru-RU" sz="2000" b="0" strike="noStrike" spc="-1" dirty="0">
              <a:latin typeface="Bahnschrift SemiBold" panose="020B0502040204020203" pitchFamily="34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FFFFFF"/>
                </a:solidFill>
                <a:latin typeface="Bahnschrift SemiBold" panose="020B0502040204020203" pitchFamily="34" charset="0"/>
                <a:ea typeface="Open Sans"/>
              </a:rPr>
              <a:t>+7 (8634) 431-267</a:t>
            </a:r>
            <a:endParaRPr lang="ru-RU" sz="2000" b="0" strike="noStrike" spc="-1" dirty="0">
              <a:latin typeface="Bahnschrift SemiBold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F36C96-D793-4377-921F-BC00629170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8073" y="907619"/>
            <a:ext cx="648000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80995"/>
      </p:ext>
    </p:extLst>
  </p:cSld>
  <p:clrMapOvr>
    <a:masterClrMapping/>
  </p:clrMapOvr>
  <p:transition spd="med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CustomShape 1"/>
          <p:cNvSpPr/>
          <p:nvPr/>
        </p:nvSpPr>
        <p:spPr>
          <a:xfrm>
            <a:off x="9905998" y="1778000"/>
            <a:ext cx="7588351" cy="120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 anchor="ctr">
            <a:noAutofit/>
          </a:bodyPr>
          <a:lstStyle/>
          <a:p>
            <a:endParaRPr lang="ru-RU" sz="44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r>
              <a:rPr lang="ru-RU" sz="4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 Доступность влаги в почве:</a:t>
            </a:r>
          </a:p>
          <a:p>
            <a:br>
              <a:rPr lang="ru-RU" sz="4400" dirty="0"/>
            </a:br>
            <a:endParaRPr lang="ru-RU" sz="44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545" name="CustomShape 2"/>
          <p:cNvSpPr/>
          <p:nvPr/>
        </p:nvSpPr>
        <p:spPr>
          <a:xfrm>
            <a:off x="2000160" y="9756720"/>
            <a:ext cx="3044160" cy="38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7" name="CustomShape 4"/>
          <p:cNvSpPr/>
          <p:nvPr/>
        </p:nvSpPr>
        <p:spPr>
          <a:xfrm>
            <a:off x="9905999" y="2160000"/>
            <a:ext cx="7588351" cy="49889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marL="11088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</a:pPr>
            <a:r>
              <a:rPr lang="ru-RU" sz="2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Дополнительный модуль с датчиками подключается к «Базовой» метеостанции.</a:t>
            </a:r>
            <a:br>
              <a:rPr lang="ru-RU" sz="2400" dirty="0">
                <a:solidFill>
                  <a:schemeClr val="bg1"/>
                </a:solidFill>
                <a:latin typeface="Bahnschrift SemiBold" panose="020B0502040204020203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Аналог тензиометра, выдает значения в </a:t>
            </a:r>
            <a:r>
              <a:rPr lang="ru-RU" sz="2400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сбар</a:t>
            </a:r>
            <a:r>
              <a:rPr lang="ru-RU" sz="2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.</a:t>
            </a:r>
          </a:p>
          <a:p>
            <a:pPr marL="11088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</a:pPr>
            <a:r>
              <a:rPr lang="ru-RU" sz="2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На модуль можно подключить до 3-х датчиков (3 глубины)</a:t>
            </a:r>
            <a:endParaRPr lang="ru-RU" sz="2400" b="0" strike="noStrike" spc="-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548" name="CustomShape 5"/>
          <p:cNvSpPr/>
          <p:nvPr/>
        </p:nvSpPr>
        <p:spPr>
          <a:xfrm>
            <a:off x="3058200" y="7760880"/>
            <a:ext cx="4239360" cy="436680"/>
          </a:xfrm>
          <a:prstGeom prst="rect">
            <a:avLst/>
          </a:prstGeom>
          <a:gradFill rotWithShape="0">
            <a:gsLst>
              <a:gs pos="25000">
                <a:srgbClr val="00B0F0"/>
              </a:gs>
              <a:gs pos="100000">
                <a:srgbClr val="0070C0">
                  <a:alpha val="50196"/>
                </a:srgbClr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1984"/>
              </a:spcBef>
              <a:spcAft>
                <a:spcPts val="1701"/>
              </a:spcAft>
              <a:tabLst>
                <a:tab pos="0" algn="l"/>
              </a:tabLst>
            </a:pPr>
            <a:r>
              <a:rPr lang="ru-RU" sz="2400" b="1" spc="-1" dirty="0">
                <a:solidFill>
                  <a:srgbClr val="FFFFFF"/>
                </a:solidFill>
                <a:latin typeface="Bahnschrift SemiBold" panose="020B0502040204020203" pitchFamily="34" charset="0"/>
              </a:rPr>
              <a:t>+ Влажность</a:t>
            </a:r>
            <a:endParaRPr lang="ru-RU" sz="2400" b="0" strike="noStrike" spc="-1" dirty="0">
              <a:latin typeface="Bahnschrift SemiBold" panose="020B0502040204020203" pitchFamily="34" charset="0"/>
            </a:endParaRPr>
          </a:p>
        </p:txBody>
      </p:sp>
      <p:sp>
        <p:nvSpPr>
          <p:cNvPr id="549" name="CustomShape 6"/>
          <p:cNvSpPr/>
          <p:nvPr/>
        </p:nvSpPr>
        <p:spPr>
          <a:xfrm rot="16200000" flipV="1">
            <a:off x="112909" y="7870549"/>
            <a:ext cx="1574902" cy="1794240"/>
          </a:xfrm>
          <a:prstGeom prst="rtTriangle">
            <a:avLst/>
          </a:prstGeom>
          <a:solidFill>
            <a:srgbClr val="00B0F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52" name="Рисунок 551"/>
          <p:cNvPicPr/>
          <p:nvPr/>
        </p:nvPicPr>
        <p:blipFill>
          <a:blip r:embed="rId3"/>
          <a:stretch/>
        </p:blipFill>
        <p:spPr>
          <a:xfrm>
            <a:off x="900360" y="9607320"/>
            <a:ext cx="897120" cy="650160"/>
          </a:xfrm>
          <a:prstGeom prst="rect">
            <a:avLst/>
          </a:prstGeom>
          <a:ln w="0">
            <a:noFill/>
          </a:ln>
        </p:spPr>
      </p:pic>
      <p:sp>
        <p:nvSpPr>
          <p:cNvPr id="553" name="CustomShape 9"/>
          <p:cNvSpPr/>
          <p:nvPr/>
        </p:nvSpPr>
        <p:spPr>
          <a:xfrm>
            <a:off x="1898073" y="9875520"/>
            <a:ext cx="2717562" cy="38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r">
              <a:lnSpc>
                <a:spcPct val="9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id-ID" sz="2000" b="0" strike="noStrike" spc="426" dirty="0">
                <a:solidFill>
                  <a:srgbClr val="FFFFFF"/>
                </a:solidFill>
                <a:latin typeface="Bahnschrift SemiBold" panose="020B0502040204020203" pitchFamily="34" charset="0"/>
                <a:ea typeface="DejaVu Sans"/>
              </a:rPr>
              <a:t>погодавполе.рф</a:t>
            </a:r>
            <a:endParaRPr lang="ru-RU" sz="2000" b="0" strike="noStrike" spc="-1" dirty="0">
              <a:latin typeface="Bahnschrift SemiBold" panose="020B0502040204020203" pitchFamily="34" charset="0"/>
            </a:endParaRPr>
          </a:p>
        </p:txBody>
      </p:sp>
      <p:sp>
        <p:nvSpPr>
          <p:cNvPr id="554" name="CustomShape 10"/>
          <p:cNvSpPr/>
          <p:nvPr/>
        </p:nvSpPr>
        <p:spPr>
          <a:xfrm>
            <a:off x="15435360" y="9756720"/>
            <a:ext cx="2464713" cy="38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FFFFFF"/>
                </a:solidFill>
                <a:latin typeface="Bahnschrift SemiBold" panose="020B0502040204020203" pitchFamily="34" charset="0"/>
                <a:ea typeface="Open Sans"/>
              </a:rPr>
              <a:t>+7 (989) 715-49-00 </a:t>
            </a:r>
            <a:endParaRPr lang="ru-RU" sz="2000" b="0" strike="noStrike" spc="-1" dirty="0">
              <a:latin typeface="Bahnschrift SemiBold" panose="020B0502040204020203" pitchFamily="34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FFFFFF"/>
                </a:solidFill>
                <a:latin typeface="Bahnschrift SemiBold" panose="020B0502040204020203" pitchFamily="34" charset="0"/>
                <a:ea typeface="Open Sans"/>
              </a:rPr>
              <a:t>+7 (8634) 431-267</a:t>
            </a:r>
            <a:endParaRPr lang="ru-RU" sz="2000" b="0" strike="noStrike" spc="-1" dirty="0">
              <a:latin typeface="Bahnschrift SemiBold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C70C8E-74D4-4FA9-AF16-959181B20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8073" y="923688"/>
            <a:ext cx="648000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12983"/>
      </p:ext>
    </p:extLst>
  </p:cSld>
  <p:clrMapOvr>
    <a:masterClrMapping/>
  </p:clrMapOvr>
  <p:transition spd="med"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CustomShape 1"/>
          <p:cNvSpPr/>
          <p:nvPr/>
        </p:nvSpPr>
        <p:spPr>
          <a:xfrm>
            <a:off x="9905998" y="1778000"/>
            <a:ext cx="7588351" cy="120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 anchor="ctr">
            <a:noAutofit/>
          </a:bodyPr>
          <a:lstStyle/>
          <a:p>
            <a:endParaRPr lang="ru-RU" sz="44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r>
              <a:rPr lang="ru-RU" sz="4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Влажность почвы, </a:t>
            </a:r>
            <a:r>
              <a:rPr lang="en-US" sz="4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Ph, </a:t>
            </a:r>
            <a:r>
              <a:rPr lang="ru-RU" sz="4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электропроводность:</a:t>
            </a:r>
            <a:br>
              <a:rPr lang="ru-RU" sz="4400" dirty="0">
                <a:solidFill>
                  <a:schemeClr val="bg1"/>
                </a:solidFill>
                <a:latin typeface="Bahnschrift SemiBold" panose="020B0502040204020203" pitchFamily="34" charset="0"/>
              </a:rPr>
            </a:br>
            <a:endParaRPr lang="ru-RU" sz="44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545" name="CustomShape 2"/>
          <p:cNvSpPr/>
          <p:nvPr/>
        </p:nvSpPr>
        <p:spPr>
          <a:xfrm>
            <a:off x="2000160" y="9756720"/>
            <a:ext cx="3044160" cy="38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7" name="CustomShape 4"/>
          <p:cNvSpPr/>
          <p:nvPr/>
        </p:nvSpPr>
        <p:spPr>
          <a:xfrm>
            <a:off x="9905999" y="2160000"/>
            <a:ext cx="7588351" cy="49889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marL="11088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</a:pPr>
            <a:r>
              <a:rPr lang="ru-RU" sz="2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Дополнительный модуль с датчиками подключается к «Базовой» метеостанции.</a:t>
            </a:r>
            <a:br>
              <a:rPr lang="ru-RU" sz="2400" dirty="0">
                <a:solidFill>
                  <a:schemeClr val="bg1"/>
                </a:solidFill>
                <a:latin typeface="Bahnschrift SemiBold" panose="020B0502040204020203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Измеряет % влажности почвы на глубине для вычисления продуктивного запас влаги, электропроводность для оценки засоленности и движения азота в почве, а также </a:t>
            </a:r>
            <a:r>
              <a:rPr lang="ru-RU" sz="2400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Ph</a:t>
            </a:r>
            <a:r>
              <a:rPr lang="ru-RU" sz="2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.</a:t>
            </a:r>
            <a:endParaRPr lang="ru-RU" sz="2400" b="0" strike="noStrike" spc="-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548" name="CustomShape 5"/>
          <p:cNvSpPr/>
          <p:nvPr/>
        </p:nvSpPr>
        <p:spPr>
          <a:xfrm>
            <a:off x="3058200" y="7760880"/>
            <a:ext cx="4239360" cy="436680"/>
          </a:xfrm>
          <a:prstGeom prst="rect">
            <a:avLst/>
          </a:prstGeom>
          <a:gradFill rotWithShape="0">
            <a:gsLst>
              <a:gs pos="25000">
                <a:srgbClr val="00B0F0"/>
              </a:gs>
              <a:gs pos="100000">
                <a:srgbClr val="0070C0">
                  <a:alpha val="50196"/>
                </a:srgbClr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1984"/>
              </a:spcBef>
              <a:spcAft>
                <a:spcPts val="1701"/>
              </a:spcAft>
              <a:tabLst>
                <a:tab pos="0" algn="l"/>
              </a:tabLst>
            </a:pPr>
            <a:r>
              <a:rPr lang="ru-RU" sz="2400" b="1" spc="-1" dirty="0">
                <a:solidFill>
                  <a:srgbClr val="FFFFFF"/>
                </a:solidFill>
                <a:latin typeface="Bahnschrift SemiBold" panose="020B0502040204020203" pitchFamily="34" charset="0"/>
              </a:rPr>
              <a:t>+ Влажность, </a:t>
            </a:r>
            <a:r>
              <a:rPr lang="en-US" sz="2400" b="1" spc="-1" dirty="0">
                <a:solidFill>
                  <a:srgbClr val="FFFFFF"/>
                </a:solidFill>
                <a:latin typeface="Bahnschrift SemiBold" panose="020B0502040204020203" pitchFamily="34" charset="0"/>
              </a:rPr>
              <a:t>Ph, EC</a:t>
            </a:r>
            <a:endParaRPr lang="ru-RU" sz="2400" b="0" strike="noStrike" spc="-1" dirty="0">
              <a:latin typeface="Bahnschrift SemiBold" panose="020B0502040204020203" pitchFamily="34" charset="0"/>
            </a:endParaRPr>
          </a:p>
        </p:txBody>
      </p:sp>
      <p:sp>
        <p:nvSpPr>
          <p:cNvPr id="549" name="CustomShape 6"/>
          <p:cNvSpPr/>
          <p:nvPr/>
        </p:nvSpPr>
        <p:spPr>
          <a:xfrm rot="16200000" flipV="1">
            <a:off x="112909" y="7870549"/>
            <a:ext cx="1574902" cy="1794240"/>
          </a:xfrm>
          <a:prstGeom prst="rtTriangle">
            <a:avLst/>
          </a:prstGeom>
          <a:solidFill>
            <a:srgbClr val="00B0F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52" name="Рисунок 551"/>
          <p:cNvPicPr/>
          <p:nvPr/>
        </p:nvPicPr>
        <p:blipFill>
          <a:blip r:embed="rId3"/>
          <a:stretch/>
        </p:blipFill>
        <p:spPr>
          <a:xfrm>
            <a:off x="900360" y="9607320"/>
            <a:ext cx="897120" cy="650160"/>
          </a:xfrm>
          <a:prstGeom prst="rect">
            <a:avLst/>
          </a:prstGeom>
          <a:ln w="0">
            <a:noFill/>
          </a:ln>
        </p:spPr>
      </p:pic>
      <p:sp>
        <p:nvSpPr>
          <p:cNvPr id="553" name="CustomShape 9"/>
          <p:cNvSpPr/>
          <p:nvPr/>
        </p:nvSpPr>
        <p:spPr>
          <a:xfrm>
            <a:off x="1898073" y="9875520"/>
            <a:ext cx="2717562" cy="38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r">
              <a:lnSpc>
                <a:spcPct val="9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id-ID" sz="2000" b="0" strike="noStrike" spc="426" dirty="0">
                <a:solidFill>
                  <a:srgbClr val="FFFFFF"/>
                </a:solidFill>
                <a:latin typeface="Bahnschrift SemiBold" panose="020B0502040204020203" pitchFamily="34" charset="0"/>
                <a:ea typeface="DejaVu Sans"/>
              </a:rPr>
              <a:t>погодавполе.рф</a:t>
            </a:r>
            <a:endParaRPr lang="ru-RU" sz="2000" b="0" strike="noStrike" spc="-1" dirty="0">
              <a:latin typeface="Bahnschrift SemiBold" panose="020B0502040204020203" pitchFamily="34" charset="0"/>
            </a:endParaRPr>
          </a:p>
        </p:txBody>
      </p:sp>
      <p:sp>
        <p:nvSpPr>
          <p:cNvPr id="554" name="CustomShape 10"/>
          <p:cNvSpPr/>
          <p:nvPr/>
        </p:nvSpPr>
        <p:spPr>
          <a:xfrm>
            <a:off x="15435360" y="9756720"/>
            <a:ext cx="2464713" cy="38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FFFFFF"/>
                </a:solidFill>
                <a:latin typeface="Bahnschrift SemiBold" panose="020B0502040204020203" pitchFamily="34" charset="0"/>
                <a:ea typeface="Open Sans"/>
              </a:rPr>
              <a:t>+7 (989) 715-49-00 </a:t>
            </a:r>
            <a:endParaRPr lang="ru-RU" sz="2000" b="0" strike="noStrike" spc="-1" dirty="0">
              <a:latin typeface="Bahnschrift SemiBold" panose="020B0502040204020203" pitchFamily="34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FFFFFF"/>
                </a:solidFill>
                <a:latin typeface="Bahnschrift SemiBold" panose="020B0502040204020203" pitchFamily="34" charset="0"/>
                <a:ea typeface="Open Sans"/>
              </a:rPr>
              <a:t>+7 (8634) 431-267</a:t>
            </a:r>
            <a:endParaRPr lang="ru-RU" sz="2000" b="0" strike="noStrike" spc="-1" dirty="0">
              <a:latin typeface="Bahnschrift SemiBold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F78085-CA02-456D-98DB-F8FB0A4779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8073" y="884767"/>
            <a:ext cx="648000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00879"/>
      </p:ext>
    </p:extLst>
  </p:cSld>
  <p:clrMapOvr>
    <a:masterClrMapping/>
  </p:clrMapOvr>
  <p:transition spd="med"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CustomShape 1"/>
          <p:cNvSpPr/>
          <p:nvPr/>
        </p:nvSpPr>
        <p:spPr>
          <a:xfrm>
            <a:off x="6553198" y="591114"/>
            <a:ext cx="7588351" cy="120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 anchor="ctr">
            <a:noAutofit/>
          </a:bodyPr>
          <a:lstStyle/>
          <a:p>
            <a:endParaRPr lang="ru-RU" sz="44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r>
              <a:rPr lang="ru-RU" sz="4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Структура</a:t>
            </a:r>
            <a:r>
              <a:rPr lang="ru-RU" sz="4400" b="1" dirty="0">
                <a:solidFill>
                  <a:schemeClr val="bg1"/>
                </a:solidFill>
              </a:rPr>
              <a:t> сервиса:</a:t>
            </a:r>
          </a:p>
          <a:p>
            <a:br>
              <a:rPr lang="ru-RU" dirty="0"/>
            </a:br>
            <a:endParaRPr lang="ru-RU" sz="44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545" name="CustomShape 2"/>
          <p:cNvSpPr/>
          <p:nvPr/>
        </p:nvSpPr>
        <p:spPr>
          <a:xfrm>
            <a:off x="2000160" y="9756720"/>
            <a:ext cx="3044160" cy="38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9" name="CustomShape 6"/>
          <p:cNvSpPr/>
          <p:nvPr/>
        </p:nvSpPr>
        <p:spPr>
          <a:xfrm rot="16200000" flipV="1">
            <a:off x="112909" y="7870549"/>
            <a:ext cx="1574902" cy="1794240"/>
          </a:xfrm>
          <a:prstGeom prst="rtTriangle">
            <a:avLst/>
          </a:prstGeom>
          <a:solidFill>
            <a:srgbClr val="00B0F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52" name="Рисунок 551"/>
          <p:cNvPicPr/>
          <p:nvPr/>
        </p:nvPicPr>
        <p:blipFill>
          <a:blip r:embed="rId3"/>
          <a:stretch/>
        </p:blipFill>
        <p:spPr>
          <a:xfrm>
            <a:off x="900360" y="9607320"/>
            <a:ext cx="897120" cy="650160"/>
          </a:xfrm>
          <a:prstGeom prst="rect">
            <a:avLst/>
          </a:prstGeom>
          <a:ln w="0">
            <a:noFill/>
          </a:ln>
        </p:spPr>
      </p:pic>
      <p:sp>
        <p:nvSpPr>
          <p:cNvPr id="553" name="CustomShape 9"/>
          <p:cNvSpPr/>
          <p:nvPr/>
        </p:nvSpPr>
        <p:spPr>
          <a:xfrm>
            <a:off x="1898073" y="9875520"/>
            <a:ext cx="2717562" cy="38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r">
              <a:lnSpc>
                <a:spcPct val="9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id-ID" sz="2000" b="0" strike="noStrike" spc="426" dirty="0">
                <a:solidFill>
                  <a:srgbClr val="FFFFFF"/>
                </a:solidFill>
                <a:latin typeface="Bahnschrift SemiBold" panose="020B0502040204020203" pitchFamily="34" charset="0"/>
                <a:ea typeface="DejaVu Sans"/>
              </a:rPr>
              <a:t>погодавполе.рф</a:t>
            </a:r>
            <a:endParaRPr lang="ru-RU" sz="2000" b="0" strike="noStrike" spc="-1" dirty="0">
              <a:latin typeface="Bahnschrift SemiBold" panose="020B0502040204020203" pitchFamily="34" charset="0"/>
            </a:endParaRPr>
          </a:p>
        </p:txBody>
      </p:sp>
      <p:sp>
        <p:nvSpPr>
          <p:cNvPr id="554" name="CustomShape 10"/>
          <p:cNvSpPr/>
          <p:nvPr/>
        </p:nvSpPr>
        <p:spPr>
          <a:xfrm>
            <a:off x="15435360" y="9756720"/>
            <a:ext cx="2464713" cy="38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FFFFFF"/>
                </a:solidFill>
                <a:latin typeface="Bahnschrift SemiBold" panose="020B0502040204020203" pitchFamily="34" charset="0"/>
                <a:ea typeface="Open Sans"/>
              </a:rPr>
              <a:t>+7 (989) 715-49-00 </a:t>
            </a:r>
            <a:endParaRPr lang="ru-RU" sz="2000" b="0" strike="noStrike" spc="-1" dirty="0">
              <a:latin typeface="Bahnschrift SemiBold" panose="020B0502040204020203" pitchFamily="34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FFFFFF"/>
                </a:solidFill>
                <a:latin typeface="Bahnschrift SemiBold" panose="020B0502040204020203" pitchFamily="34" charset="0"/>
                <a:ea typeface="Open Sans"/>
              </a:rPr>
              <a:t>+7 (8634) 431-267</a:t>
            </a:r>
            <a:endParaRPr lang="ru-RU" sz="2000" b="0" strike="noStrike" spc="-1" dirty="0">
              <a:latin typeface="Bahnschrift SemiBold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EB3001-8A33-4A30-8A2B-5612C0063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179283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32460"/>
      </p:ext>
    </p:extLst>
  </p:cSld>
  <p:clrMapOvr>
    <a:masterClrMapping/>
  </p:clrMapOvr>
  <p:transition spd="med"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CustomShape 1"/>
          <p:cNvSpPr/>
          <p:nvPr/>
        </p:nvSpPr>
        <p:spPr>
          <a:xfrm>
            <a:off x="1066800" y="414888"/>
            <a:ext cx="16205199" cy="7176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 anchor="ctr">
            <a:noAutofit/>
          </a:bodyPr>
          <a:lstStyle/>
          <a:p>
            <a:endParaRPr lang="ru-RU" sz="44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pPr algn="ctr"/>
            <a:r>
              <a:rPr lang="ru-RU" sz="4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Примеры использования </a:t>
            </a:r>
            <a:r>
              <a:rPr lang="ru-RU" sz="4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сервиса </a:t>
            </a:r>
            <a:r>
              <a:rPr lang="ru-RU" sz="4400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погодавполе.рф</a:t>
            </a:r>
            <a:r>
              <a:rPr lang="ru-RU" sz="4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:</a:t>
            </a:r>
          </a:p>
          <a:p>
            <a:br>
              <a:rPr lang="ru-RU" dirty="0"/>
            </a:br>
            <a:endParaRPr lang="ru-RU" sz="44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545" name="CustomShape 2"/>
          <p:cNvSpPr/>
          <p:nvPr/>
        </p:nvSpPr>
        <p:spPr>
          <a:xfrm>
            <a:off x="2000160" y="9756720"/>
            <a:ext cx="3044160" cy="38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52" name="Рисунок 551"/>
          <p:cNvPicPr/>
          <p:nvPr/>
        </p:nvPicPr>
        <p:blipFill>
          <a:blip r:embed="rId3"/>
          <a:stretch/>
        </p:blipFill>
        <p:spPr>
          <a:xfrm>
            <a:off x="900360" y="9607320"/>
            <a:ext cx="897120" cy="650160"/>
          </a:xfrm>
          <a:prstGeom prst="rect">
            <a:avLst/>
          </a:prstGeom>
          <a:ln w="0">
            <a:noFill/>
          </a:ln>
        </p:spPr>
      </p:pic>
      <p:sp>
        <p:nvSpPr>
          <p:cNvPr id="553" name="CustomShape 9"/>
          <p:cNvSpPr/>
          <p:nvPr/>
        </p:nvSpPr>
        <p:spPr>
          <a:xfrm>
            <a:off x="1898073" y="9875520"/>
            <a:ext cx="2717562" cy="38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r">
              <a:lnSpc>
                <a:spcPct val="9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id-ID" sz="2000" b="0" strike="noStrike" spc="426" dirty="0">
                <a:solidFill>
                  <a:srgbClr val="FFFFFF"/>
                </a:solidFill>
                <a:latin typeface="Bahnschrift SemiBold" panose="020B0502040204020203" pitchFamily="34" charset="0"/>
                <a:ea typeface="DejaVu Sans"/>
              </a:rPr>
              <a:t>погодавполе.рф</a:t>
            </a:r>
            <a:endParaRPr lang="ru-RU" sz="2000" b="0" strike="noStrike" spc="-1" dirty="0">
              <a:latin typeface="Bahnschrift SemiBold" panose="020B0502040204020203" pitchFamily="34" charset="0"/>
            </a:endParaRPr>
          </a:p>
        </p:txBody>
      </p:sp>
      <p:sp>
        <p:nvSpPr>
          <p:cNvPr id="554" name="CustomShape 10"/>
          <p:cNvSpPr/>
          <p:nvPr/>
        </p:nvSpPr>
        <p:spPr>
          <a:xfrm>
            <a:off x="15435360" y="9756720"/>
            <a:ext cx="2464713" cy="38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FFFFFF"/>
                </a:solidFill>
                <a:latin typeface="Bahnschrift SemiBold" panose="020B0502040204020203" pitchFamily="34" charset="0"/>
                <a:ea typeface="Open Sans"/>
              </a:rPr>
              <a:t>+7 (989) 715-49-00 </a:t>
            </a:r>
            <a:endParaRPr lang="ru-RU" sz="2000" b="0" strike="noStrike" spc="-1" dirty="0">
              <a:latin typeface="Bahnschrift SemiBold" panose="020B0502040204020203" pitchFamily="34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FFFFFF"/>
                </a:solidFill>
                <a:latin typeface="Bahnschrift SemiBold" panose="020B0502040204020203" pitchFamily="34" charset="0"/>
                <a:ea typeface="Open Sans"/>
              </a:rPr>
              <a:t>+7 (8634) 431-267</a:t>
            </a:r>
            <a:endParaRPr lang="ru-RU" sz="2000" b="0" strike="noStrike" spc="-1" dirty="0">
              <a:latin typeface="Bahnschrift SemiBold" panose="020B0502040204020203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D0E8F3F-484D-41FA-AFA6-34CFC5ECD84E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70774" y="1202632"/>
            <a:ext cx="8640000" cy="2376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042F3F-17E7-4997-B937-F3FFB315675B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70774" y="3897804"/>
            <a:ext cx="8640000" cy="2376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9654FE-44E0-4B47-A819-EB7DC4128786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9260073" y="3897804"/>
            <a:ext cx="8640000" cy="2376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EDB70B-370C-46EB-B9B0-299097CEA1A5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9260073" y="1202632"/>
            <a:ext cx="8640000" cy="2376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92D9EB-E5E2-4FF4-9244-E5FD9865939F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470774" y="6592976"/>
            <a:ext cx="8640000" cy="2376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599B253-9FB6-42CB-8E81-94486AC7A29D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9260073" y="6592976"/>
            <a:ext cx="8640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62550"/>
      </p:ext>
    </p:extLst>
  </p:cSld>
  <p:clrMapOvr>
    <a:masterClrMapping/>
  </p:clrMapOvr>
  <p:transition spd="med"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AA52E9C-033D-402C-B6B6-2F2A81475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4760" cy="9555120"/>
          </a:xfrm>
          <a:prstGeom prst="rect">
            <a:avLst/>
          </a:prstGeom>
        </p:spPr>
      </p:pic>
      <p:sp>
        <p:nvSpPr>
          <p:cNvPr id="545" name="CustomShape 2"/>
          <p:cNvSpPr/>
          <p:nvPr/>
        </p:nvSpPr>
        <p:spPr>
          <a:xfrm>
            <a:off x="2000160" y="9756720"/>
            <a:ext cx="3044160" cy="38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9" name="CustomShape 6"/>
          <p:cNvSpPr/>
          <p:nvPr/>
        </p:nvSpPr>
        <p:spPr>
          <a:xfrm rot="16200000" flipV="1">
            <a:off x="112909" y="7870549"/>
            <a:ext cx="1574902" cy="1794240"/>
          </a:xfrm>
          <a:prstGeom prst="rtTriangle">
            <a:avLst/>
          </a:prstGeom>
          <a:solidFill>
            <a:srgbClr val="00B0F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52" name="Рисунок 551"/>
          <p:cNvPicPr/>
          <p:nvPr/>
        </p:nvPicPr>
        <p:blipFill>
          <a:blip r:embed="rId4"/>
          <a:stretch/>
        </p:blipFill>
        <p:spPr>
          <a:xfrm>
            <a:off x="900360" y="9607320"/>
            <a:ext cx="897120" cy="650160"/>
          </a:xfrm>
          <a:prstGeom prst="rect">
            <a:avLst/>
          </a:prstGeom>
          <a:ln w="0">
            <a:noFill/>
          </a:ln>
        </p:spPr>
      </p:pic>
      <p:sp>
        <p:nvSpPr>
          <p:cNvPr id="553" name="CustomShape 9"/>
          <p:cNvSpPr/>
          <p:nvPr/>
        </p:nvSpPr>
        <p:spPr>
          <a:xfrm>
            <a:off x="1898073" y="9875520"/>
            <a:ext cx="2717562" cy="38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r">
              <a:lnSpc>
                <a:spcPct val="9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id-ID" sz="2000" b="0" strike="noStrike" spc="426" dirty="0">
                <a:solidFill>
                  <a:srgbClr val="FFFFFF"/>
                </a:solidFill>
                <a:latin typeface="Bahnschrift SemiBold" panose="020B0502040204020203" pitchFamily="34" charset="0"/>
                <a:ea typeface="DejaVu Sans"/>
              </a:rPr>
              <a:t>погодавполе.рф</a:t>
            </a:r>
            <a:endParaRPr lang="ru-RU" sz="2000" b="0" strike="noStrike" spc="-1" dirty="0">
              <a:latin typeface="Bahnschrift SemiBold" panose="020B0502040204020203" pitchFamily="34" charset="0"/>
            </a:endParaRPr>
          </a:p>
        </p:txBody>
      </p:sp>
      <p:sp>
        <p:nvSpPr>
          <p:cNvPr id="554" name="CustomShape 10"/>
          <p:cNvSpPr/>
          <p:nvPr/>
        </p:nvSpPr>
        <p:spPr>
          <a:xfrm>
            <a:off x="15435360" y="9756720"/>
            <a:ext cx="2464713" cy="38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FFFFFF"/>
                </a:solidFill>
                <a:latin typeface="Bahnschrift SemiBold" panose="020B0502040204020203" pitchFamily="34" charset="0"/>
                <a:ea typeface="Open Sans"/>
              </a:rPr>
              <a:t>+7 (989) 715-49-00 </a:t>
            </a:r>
            <a:endParaRPr lang="ru-RU" sz="2000" b="0" strike="noStrike" spc="-1" dirty="0">
              <a:latin typeface="Bahnschrift SemiBold" panose="020B0502040204020203" pitchFamily="34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FFFFFF"/>
                </a:solidFill>
                <a:latin typeface="Bahnschrift SemiBold" panose="020B0502040204020203" pitchFamily="34" charset="0"/>
                <a:ea typeface="Open Sans"/>
              </a:rPr>
              <a:t>+7 (8634) 431-267</a:t>
            </a:r>
            <a:endParaRPr lang="ru-RU" sz="2000" b="0" strike="noStrike" spc="-1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793417"/>
      </p:ext>
    </p:extLst>
  </p:cSld>
  <p:clrMapOvr>
    <a:masterClrMapping/>
  </p:clrMapOvr>
  <p:transition spd="med"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CustomShape 1"/>
          <p:cNvSpPr/>
          <p:nvPr/>
        </p:nvSpPr>
        <p:spPr>
          <a:xfrm flipV="1">
            <a:off x="3540240" y="-3960"/>
            <a:ext cx="9407520" cy="10284120"/>
          </a:xfrm>
          <a:custGeom>
            <a:avLst/>
            <a:gdLst/>
            <a:ahLst/>
            <a:cxnLst/>
            <a:rect l="l" t="t" r="r" b="b"/>
            <a:pathLst>
              <a:path w="6273800" h="6858000">
                <a:moveTo>
                  <a:pt x="0" y="0"/>
                </a:moveTo>
                <a:lnTo>
                  <a:pt x="6273800" y="0"/>
                </a:lnTo>
                <a:lnTo>
                  <a:pt x="6273800" y="6858000"/>
                </a:lnTo>
                <a:lnTo>
                  <a:pt x="4162288" y="6858000"/>
                </a:lnTo>
                <a:lnTo>
                  <a:pt x="0" y="1"/>
                </a:lnTo>
                <a:close/>
              </a:path>
            </a:pathLst>
          </a:custGeom>
          <a:gradFill rotWithShape="0">
            <a:gsLst>
              <a:gs pos="25000">
                <a:srgbClr val="0070C0">
                  <a:alpha val="80000"/>
                </a:srgbClr>
              </a:gs>
              <a:gs pos="100000">
                <a:srgbClr val="0070C0">
                  <a:alpha val="50196"/>
                </a:srgbClr>
              </a:gs>
            </a:gsLst>
            <a:lin ang="1080000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9" name="CustomShape 2"/>
          <p:cNvSpPr/>
          <p:nvPr/>
        </p:nvSpPr>
        <p:spPr>
          <a:xfrm flipV="1">
            <a:off x="5044680" y="66600"/>
            <a:ext cx="13241160" cy="10211040"/>
          </a:xfrm>
          <a:custGeom>
            <a:avLst/>
            <a:gdLst/>
            <a:ahLst/>
            <a:cxnLst/>
            <a:rect l="l" t="t" r="r" b="b"/>
            <a:pathLst>
              <a:path w="8854895" h="6858000">
                <a:moveTo>
                  <a:pt x="0" y="0"/>
                </a:moveTo>
                <a:lnTo>
                  <a:pt x="8851900" y="0"/>
                </a:lnTo>
                <a:cubicBezTo>
                  <a:pt x="8843433" y="2281767"/>
                  <a:pt x="8860988" y="4575580"/>
                  <a:pt x="8852521" y="6857347"/>
                </a:cubicBezTo>
                <a:lnTo>
                  <a:pt x="4162288" y="6858000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323232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0" name="CustomShape 3"/>
          <p:cNvSpPr/>
          <p:nvPr/>
        </p:nvSpPr>
        <p:spPr>
          <a:xfrm>
            <a:off x="10980000" y="3396960"/>
            <a:ext cx="633960" cy="633960"/>
          </a:xfrm>
          <a:prstGeom prst="ellipse">
            <a:avLst/>
          </a:prstGeom>
          <a:solidFill>
            <a:srgbClr val="0070C0"/>
          </a:solidFill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1" name="CustomShape 4"/>
          <p:cNvSpPr/>
          <p:nvPr/>
        </p:nvSpPr>
        <p:spPr>
          <a:xfrm>
            <a:off x="10172880" y="2571840"/>
            <a:ext cx="6512040" cy="1046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2" name="CustomShape 5"/>
          <p:cNvSpPr/>
          <p:nvPr/>
        </p:nvSpPr>
        <p:spPr>
          <a:xfrm>
            <a:off x="11700000" y="3357360"/>
            <a:ext cx="3777120" cy="14304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FFFF"/>
                </a:solidFill>
                <a:latin typeface="Montserrat Alternates ExtraBold"/>
                <a:ea typeface="Open Sans"/>
              </a:rPr>
              <a:t>Кучер Олег Николаевич</a:t>
            </a:r>
          </a:p>
          <a:p>
            <a:pPr>
              <a:lnSpc>
                <a:spcPct val="100000"/>
              </a:lnSpc>
            </a:pPr>
            <a:r>
              <a:rPr lang="en-US" sz="2200" b="1" strike="noStrike" spc="-1" dirty="0">
                <a:solidFill>
                  <a:srgbClr val="FFFFFF"/>
                </a:solidFill>
                <a:latin typeface="Montserrat Alternates ExtraBold"/>
                <a:ea typeface="Open Sans"/>
              </a:rPr>
              <a:t>+7 (989) 715-49-00</a:t>
            </a:r>
            <a:endParaRPr lang="ru-RU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1" strike="noStrike" spc="-1" dirty="0">
                <a:solidFill>
                  <a:srgbClr val="FFFFFF"/>
                </a:solidFill>
                <a:latin typeface="Montserrat Alternates ExtraBold"/>
                <a:ea typeface="Open Sans"/>
              </a:rPr>
              <a:t>+7 (8634) 431-267</a:t>
            </a:r>
            <a:endParaRPr lang="ru-RU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200" b="0" strike="noStrike" spc="-1" dirty="0">
              <a:latin typeface="Arial"/>
            </a:endParaRPr>
          </a:p>
        </p:txBody>
      </p:sp>
      <p:sp>
        <p:nvSpPr>
          <p:cNvPr id="673" name="CustomShape 6"/>
          <p:cNvSpPr/>
          <p:nvPr/>
        </p:nvSpPr>
        <p:spPr>
          <a:xfrm>
            <a:off x="11739240" y="4680000"/>
            <a:ext cx="4278600" cy="8918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4500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u="sng" spc="-1" dirty="0">
                <a:solidFill>
                  <a:srgbClr val="FFFFFF"/>
                </a:solidFill>
                <a:latin typeface="Montserrat Alternates ExtraBold"/>
                <a:ea typeface="Open Sans"/>
              </a:rPr>
              <a:t>sale</a:t>
            </a:r>
            <a:r>
              <a:rPr lang="en-US" sz="2200" b="1" u="sng" strike="noStrike" spc="-1" dirty="0">
                <a:solidFill>
                  <a:srgbClr val="FFFFFF"/>
                </a:solidFill>
                <a:uFillTx/>
                <a:latin typeface="Montserrat Alternates ExtraBold"/>
                <a:ea typeface="Open Sans"/>
              </a:rPr>
              <a:t>@ttrackgps.com</a:t>
            </a:r>
            <a:endParaRPr lang="ru-RU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FFFFFF"/>
                </a:solidFill>
                <a:latin typeface="Montserrat Alternates ExtraBold"/>
                <a:ea typeface="Open Sans"/>
              </a:rPr>
              <a:t>погодавполе.рф</a:t>
            </a:r>
            <a:endParaRPr lang="ru-RU" sz="2200" b="0" strike="noStrike" spc="-1" dirty="0">
              <a:latin typeface="Arial"/>
            </a:endParaRPr>
          </a:p>
        </p:txBody>
      </p:sp>
      <p:sp>
        <p:nvSpPr>
          <p:cNvPr id="674" name="CustomShape 7"/>
          <p:cNvSpPr/>
          <p:nvPr/>
        </p:nvSpPr>
        <p:spPr>
          <a:xfrm>
            <a:off x="11690640" y="6162480"/>
            <a:ext cx="4277880" cy="105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200" b="0" strike="noStrike" spc="-1">
                <a:solidFill>
                  <a:srgbClr val="FFFFFF"/>
                </a:solidFill>
                <a:latin typeface="Montserrat Alternates ExtraBold"/>
                <a:ea typeface="Open Sans"/>
              </a:rPr>
              <a:t>г. Таганрог ул. Седова 2</a:t>
            </a:r>
            <a:endParaRPr lang="ru-RU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>
                <a:solidFill>
                  <a:srgbClr val="FFFFFF"/>
                </a:solidFill>
                <a:latin typeface="Montserrat Alternates ExtraBold"/>
                <a:ea typeface="Open Sans"/>
              </a:rPr>
              <a:t>правое крыло 4-й этаж офис 7</a:t>
            </a:r>
            <a:endParaRPr lang="ru-RU" sz="2200" b="0" strike="noStrike" spc="-1">
              <a:latin typeface="Arial"/>
            </a:endParaRPr>
          </a:p>
        </p:txBody>
      </p:sp>
      <p:sp>
        <p:nvSpPr>
          <p:cNvPr id="675" name="CustomShape 8"/>
          <p:cNvSpPr/>
          <p:nvPr/>
        </p:nvSpPr>
        <p:spPr>
          <a:xfrm>
            <a:off x="10980000" y="4870440"/>
            <a:ext cx="633960" cy="633960"/>
          </a:xfrm>
          <a:prstGeom prst="ellipse">
            <a:avLst/>
          </a:prstGeom>
          <a:solidFill>
            <a:srgbClr val="00B0F0"/>
          </a:solidFill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6" name="CustomShape 9"/>
          <p:cNvSpPr/>
          <p:nvPr/>
        </p:nvSpPr>
        <p:spPr>
          <a:xfrm>
            <a:off x="10980000" y="6317640"/>
            <a:ext cx="633960" cy="633960"/>
          </a:xfrm>
          <a:prstGeom prst="ellipse">
            <a:avLst/>
          </a:prstGeom>
          <a:solidFill>
            <a:srgbClr val="ACB20C"/>
          </a:solidFill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7" name="CustomShape 10"/>
          <p:cNvSpPr/>
          <p:nvPr/>
        </p:nvSpPr>
        <p:spPr>
          <a:xfrm>
            <a:off x="11705040" y="7475760"/>
            <a:ext cx="3772080" cy="68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8" name="CustomShape 11"/>
          <p:cNvSpPr/>
          <p:nvPr/>
        </p:nvSpPr>
        <p:spPr>
          <a:xfrm>
            <a:off x="16773840" y="7791840"/>
            <a:ext cx="1510920" cy="2491920"/>
          </a:xfrm>
          <a:custGeom>
            <a:avLst/>
            <a:gdLst/>
            <a:ahLst/>
            <a:cxnLst/>
            <a:rect l="l" t="t" r="r" b="b"/>
            <a:pathLst>
              <a:path w="1514321" h="2495072">
                <a:moveTo>
                  <a:pt x="1514321" y="0"/>
                </a:moveTo>
                <a:lnTo>
                  <a:pt x="1514321" y="2495072"/>
                </a:lnTo>
                <a:lnTo>
                  <a:pt x="0" y="2495072"/>
                </a:lnTo>
                <a:close/>
              </a:path>
            </a:pathLst>
          </a:custGeom>
          <a:gradFill rotWithShape="0">
            <a:gsLst>
              <a:gs pos="0">
                <a:srgbClr val="005490">
                  <a:alpha val="90196"/>
                </a:srgbClr>
              </a:gs>
              <a:gs pos="100000">
                <a:srgbClr val="0070C0">
                  <a:alpha val="50196"/>
                </a:srgbClr>
              </a:gs>
            </a:gsLst>
            <a:lin ang="1620000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0" name="CustomShape 12"/>
          <p:cNvSpPr/>
          <p:nvPr/>
        </p:nvSpPr>
        <p:spPr>
          <a:xfrm>
            <a:off x="11145600" y="3530520"/>
            <a:ext cx="357120" cy="357120"/>
          </a:xfrm>
          <a:custGeom>
            <a:avLst/>
            <a:gdLst/>
            <a:ahLst/>
            <a:cxnLst/>
            <a:rect l="l" t="t" r="r" b="b"/>
            <a:pathLst>
              <a:path w="42" h="42">
                <a:moveTo>
                  <a:pt x="24" y="24"/>
                </a:moveTo>
                <a:cubicBezTo>
                  <a:pt x="21" y="28"/>
                  <a:pt x="16" y="31"/>
                  <a:pt x="15" y="30"/>
                </a:cubicBezTo>
                <a:cubicBezTo>
                  <a:pt x="12" y="27"/>
                  <a:pt x="11" y="25"/>
                  <a:pt x="5" y="29"/>
                </a:cubicBezTo>
                <a:cubicBezTo>
                  <a:pt x="0" y="34"/>
                  <a:pt x="4" y="37"/>
                  <a:pt x="6" y="39"/>
                </a:cubicBezTo>
                <a:cubicBezTo>
                  <a:pt x="9" y="42"/>
                  <a:pt x="19" y="39"/>
                  <a:pt x="29" y="29"/>
                </a:cubicBezTo>
                <a:cubicBezTo>
                  <a:pt x="39" y="19"/>
                  <a:pt x="42" y="9"/>
                  <a:pt x="39" y="6"/>
                </a:cubicBezTo>
                <a:cubicBezTo>
                  <a:pt x="37" y="4"/>
                  <a:pt x="34" y="0"/>
                  <a:pt x="30" y="5"/>
                </a:cubicBezTo>
                <a:cubicBezTo>
                  <a:pt x="25" y="10"/>
                  <a:pt x="27" y="12"/>
                  <a:pt x="30" y="14"/>
                </a:cubicBezTo>
                <a:cubicBezTo>
                  <a:pt x="32" y="16"/>
                  <a:pt x="28" y="20"/>
                  <a:pt x="24" y="24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1" name="CustomShape 13"/>
          <p:cNvSpPr/>
          <p:nvPr/>
        </p:nvSpPr>
        <p:spPr>
          <a:xfrm>
            <a:off x="11160000" y="6488640"/>
            <a:ext cx="264960" cy="322920"/>
          </a:xfrm>
          <a:custGeom>
            <a:avLst/>
            <a:gdLst/>
            <a:ahLst/>
            <a:cxnLst/>
            <a:rect l="l" t="t" r="r" b="b"/>
            <a:pathLst>
              <a:path w="24" h="38">
                <a:moveTo>
                  <a:pt x="12" y="0"/>
                </a:moveTo>
                <a:cubicBezTo>
                  <a:pt x="5" y="0"/>
                  <a:pt x="0" y="6"/>
                  <a:pt x="0" y="12"/>
                </a:cubicBezTo>
                <a:cubicBezTo>
                  <a:pt x="0" y="23"/>
                  <a:pt x="12" y="38"/>
                  <a:pt x="12" y="38"/>
                </a:cubicBezTo>
                <a:cubicBezTo>
                  <a:pt x="12" y="38"/>
                  <a:pt x="24" y="23"/>
                  <a:pt x="24" y="12"/>
                </a:cubicBezTo>
                <a:cubicBezTo>
                  <a:pt x="24" y="6"/>
                  <a:pt x="18" y="0"/>
                  <a:pt x="12" y="0"/>
                </a:cubicBezTo>
                <a:close/>
                <a:moveTo>
                  <a:pt x="12" y="18"/>
                </a:moveTo>
                <a:cubicBezTo>
                  <a:pt x="8" y="18"/>
                  <a:pt x="5" y="16"/>
                  <a:pt x="5" y="12"/>
                </a:cubicBezTo>
                <a:cubicBezTo>
                  <a:pt x="5" y="9"/>
                  <a:pt x="8" y="6"/>
                  <a:pt x="12" y="6"/>
                </a:cubicBezTo>
                <a:cubicBezTo>
                  <a:pt x="15" y="6"/>
                  <a:pt x="18" y="9"/>
                  <a:pt x="18" y="12"/>
                </a:cubicBezTo>
                <a:cubicBezTo>
                  <a:pt x="18" y="16"/>
                  <a:pt x="15" y="18"/>
                  <a:pt x="12" y="18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2" name="CustomShape 14"/>
          <p:cNvSpPr/>
          <p:nvPr/>
        </p:nvSpPr>
        <p:spPr>
          <a:xfrm>
            <a:off x="11124000" y="5004000"/>
            <a:ext cx="357120" cy="357120"/>
          </a:xfrm>
          <a:custGeom>
            <a:avLst/>
            <a:gdLst/>
            <a:ahLst/>
            <a:cxnLst/>
            <a:rect l="l" t="t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3" name="CustomShape 15"/>
          <p:cNvSpPr/>
          <p:nvPr/>
        </p:nvSpPr>
        <p:spPr>
          <a:xfrm>
            <a:off x="540000" y="5040000"/>
            <a:ext cx="5397480" cy="1784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FFFFFF"/>
                </a:solidFill>
                <a:latin typeface="Montserrat ExtraBold"/>
                <a:ea typeface="DejaVu Sans"/>
              </a:rPr>
              <a:t>Будем рады ответить на Ваши вопросы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12D41D-C2C6-4394-94DB-D0F860878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655" y="1346190"/>
            <a:ext cx="4476750" cy="3524250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0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0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4"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6535</TotalTime>
  <Words>341</Words>
  <Application>Microsoft Office PowerPoint</Application>
  <PresentationFormat>Произвольный</PresentationFormat>
  <Paragraphs>64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Arial</vt:lpstr>
      <vt:lpstr>Bahnschrift SemiBold</vt:lpstr>
      <vt:lpstr>Calibri</vt:lpstr>
      <vt:lpstr>Montserrat Alternates ExtraBold</vt:lpstr>
      <vt:lpstr>Montserrat ExtraBold</vt:lpstr>
      <vt:lpstr>Roboto</vt:lpstr>
      <vt:lpstr>Symbol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sesar</dc:creator>
  <dc:description/>
  <cp:lastModifiedBy>Sales</cp:lastModifiedBy>
  <cp:revision>508</cp:revision>
  <cp:lastPrinted>2022-03-31T07:31:51Z</cp:lastPrinted>
  <dcterms:created xsi:type="dcterms:W3CDTF">2015-02-17T17:28:18Z</dcterms:created>
  <dcterms:modified xsi:type="dcterms:W3CDTF">2022-06-16T10:13:55Z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6</vt:i4>
  </property>
  <property fmtid="{D5CDD505-2E9C-101B-9397-08002B2CF9AE}" pid="8" name="PresentationFormat">
    <vt:lpwstr>Custom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86</vt:i4>
  </property>
</Properties>
</file>