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3" r:id="rId3"/>
    <p:sldId id="265" r:id="rId4"/>
    <p:sldId id="266" r:id="rId5"/>
    <p:sldId id="256" r:id="rId6"/>
    <p:sldId id="271" r:id="rId7"/>
    <p:sldId id="257" r:id="rId8"/>
    <p:sldId id="258" r:id="rId9"/>
    <p:sldId id="268" r:id="rId10"/>
    <p:sldId id="269" r:id="rId11"/>
    <p:sldId id="27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E39382-3058-484A-8D8E-0F29739FB04D}">
          <p14:sldIdLst>
            <p14:sldId id="264"/>
            <p14:sldId id="263"/>
            <p14:sldId id="265"/>
            <p14:sldId id="266"/>
            <p14:sldId id="256"/>
            <p14:sldId id="271"/>
          </p14:sldIdLst>
        </p14:section>
        <p14:section name="Раздел без заголовка" id="{EE827B5C-D98C-4D1A-BACF-9D3B162BDD0A}">
          <p14:sldIdLst>
            <p14:sldId id="257"/>
            <p14:sldId id="258"/>
            <p14:sldId id="268"/>
            <p14:sldId id="269"/>
            <p14:sldId id="27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B8A22-A5C5-4B1E-B1AA-3731DC00612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B175AF2-FF28-413B-A83A-48D790FE970C}">
      <dgm:prSet phldrT="[Текст]"/>
      <dgm:spPr/>
      <dgm:t>
        <a:bodyPr/>
        <a:lstStyle/>
        <a:p>
          <a:r>
            <a:rPr lang="ru-RU" b="1" dirty="0" smtClean="0"/>
            <a:t>При обработке семян </a:t>
          </a:r>
          <a:r>
            <a:rPr lang="ru-RU" b="1" dirty="0" err="1" smtClean="0"/>
            <a:t>АгроВермом</a:t>
          </a:r>
          <a:r>
            <a:rPr lang="ru-RU" b="1" dirty="0" smtClean="0"/>
            <a:t> </a:t>
          </a:r>
          <a:r>
            <a:rPr lang="ru-RU" dirty="0" smtClean="0"/>
            <a:t> растения образуют более мощную корневую систему и приобретают устойчивость к заболеваниям, меньше поражаются корневыми и прикорневыми </a:t>
          </a:r>
          <a:r>
            <a:rPr lang="ru-RU" dirty="0" err="1" smtClean="0"/>
            <a:t>гнилями</a:t>
          </a:r>
          <a:r>
            <a:rPr lang="ru-RU" dirty="0" smtClean="0"/>
            <a:t> (опыты проведены в МГУ на кафедре почвоведения), </a:t>
          </a:r>
          <a:r>
            <a:rPr lang="ru-RU" dirty="0" smtClean="0"/>
            <a:t>всхожесть </a:t>
          </a:r>
          <a:r>
            <a:rPr lang="ru-RU" dirty="0" smtClean="0"/>
            <a:t>и энергия прорастания </a:t>
          </a:r>
          <a:r>
            <a:rPr lang="ru-RU" dirty="0" smtClean="0"/>
            <a:t>семян увеличивается на 32%</a:t>
          </a:r>
          <a:endParaRPr lang="ru-RU" dirty="0"/>
        </a:p>
      </dgm:t>
    </dgm:pt>
    <dgm:pt modelId="{88E4488A-E7E5-4BAE-B2AB-8E83331621D8}" type="parTrans" cxnId="{F74F7359-9643-42F7-87F2-4833FB38D5EC}">
      <dgm:prSet/>
      <dgm:spPr/>
      <dgm:t>
        <a:bodyPr/>
        <a:lstStyle/>
        <a:p>
          <a:endParaRPr lang="ru-RU"/>
        </a:p>
      </dgm:t>
    </dgm:pt>
    <dgm:pt modelId="{F0B53F80-A23F-42DC-917F-A54D4B2B61FC}" type="sibTrans" cxnId="{F74F7359-9643-42F7-87F2-4833FB38D5EC}">
      <dgm:prSet/>
      <dgm:spPr/>
      <dgm:t>
        <a:bodyPr/>
        <a:lstStyle/>
        <a:p>
          <a:endParaRPr lang="ru-RU"/>
        </a:p>
      </dgm:t>
    </dgm:pt>
    <dgm:pt modelId="{37622A5E-5A4B-4EC5-ABD5-8BC3CD918A06}">
      <dgm:prSet phldrT="[Текст]" custT="1"/>
      <dgm:spPr/>
      <dgm:t>
        <a:bodyPr/>
        <a:lstStyle/>
        <a:p>
          <a:r>
            <a:rPr lang="ru-RU" sz="1600" b="1" dirty="0" smtClean="0"/>
            <a:t>Использование </a:t>
          </a:r>
          <a:r>
            <a:rPr lang="ru-RU" sz="1600" b="1" dirty="0" err="1" smtClean="0"/>
            <a:t>АгроВерма</a:t>
          </a:r>
          <a:r>
            <a:rPr lang="ru-RU" sz="1600" b="1" dirty="0" smtClean="0"/>
            <a:t> </a:t>
          </a:r>
          <a:r>
            <a:rPr lang="ru-RU" sz="1600" dirty="0" smtClean="0"/>
            <a:t> вписывается в систему агротехнических мероприятий по защите растений и не требует дополнительных затрат на внесение. Работать можно совместно с любыми </a:t>
          </a:r>
          <a:r>
            <a:rPr lang="ru-RU" sz="1600" dirty="0" err="1" smtClean="0"/>
            <a:t>пестицидными</a:t>
          </a:r>
          <a:r>
            <a:rPr lang="ru-RU" sz="1600" dirty="0" smtClean="0"/>
            <a:t> обработками. Совместим со всеми </a:t>
          </a:r>
          <a:r>
            <a:rPr lang="ru-RU" sz="1600" dirty="0" err="1" smtClean="0"/>
            <a:t>агрохимикатами</a:t>
          </a:r>
          <a:r>
            <a:rPr lang="ru-RU" sz="1600" dirty="0" smtClean="0"/>
            <a:t>, не выпадает в осадок при приготовлении баковой смеси.</a:t>
          </a:r>
          <a:endParaRPr lang="ru-RU" sz="1600" dirty="0"/>
        </a:p>
      </dgm:t>
    </dgm:pt>
    <dgm:pt modelId="{B947A5EB-7485-473A-9C18-A59AB94E1DB8}" type="parTrans" cxnId="{F5781308-7327-42AA-94B2-804F5C78097E}">
      <dgm:prSet/>
      <dgm:spPr/>
      <dgm:t>
        <a:bodyPr/>
        <a:lstStyle/>
        <a:p>
          <a:endParaRPr lang="ru-RU"/>
        </a:p>
      </dgm:t>
    </dgm:pt>
    <dgm:pt modelId="{3152A822-F93A-4272-B648-80A978893BAD}" type="sibTrans" cxnId="{F5781308-7327-42AA-94B2-804F5C78097E}">
      <dgm:prSet/>
      <dgm:spPr/>
      <dgm:t>
        <a:bodyPr/>
        <a:lstStyle/>
        <a:p>
          <a:endParaRPr lang="ru-RU"/>
        </a:p>
      </dgm:t>
    </dgm:pt>
    <dgm:pt modelId="{AC5DA059-6AC2-4664-9786-8AD4470C366F}">
      <dgm:prSet phldrT="[Текст]"/>
      <dgm:spPr/>
      <dgm:t>
        <a:bodyPr/>
        <a:lstStyle/>
        <a:p>
          <a:r>
            <a:rPr lang="ru-RU" b="1" dirty="0" err="1" smtClean="0"/>
            <a:t>АгроВерм</a:t>
          </a:r>
          <a:r>
            <a:rPr lang="ru-RU" b="1" dirty="0" smtClean="0"/>
            <a:t> улучшает качественные характеристики урожая</a:t>
          </a:r>
          <a:r>
            <a:rPr lang="ru-RU" dirty="0" smtClean="0"/>
            <a:t> (повышает содержание клейковины, углеводов, </a:t>
          </a:r>
          <a:r>
            <a:rPr lang="ru-RU" dirty="0" smtClean="0"/>
            <a:t>витаминов на 20%). </a:t>
          </a:r>
          <a:endParaRPr lang="ru-RU" dirty="0"/>
        </a:p>
      </dgm:t>
    </dgm:pt>
    <dgm:pt modelId="{A1A2DE88-C335-41B6-948A-53D9F4797137}" type="parTrans" cxnId="{352A5649-27C0-4013-8EAD-9EC9040DB904}">
      <dgm:prSet/>
      <dgm:spPr/>
      <dgm:t>
        <a:bodyPr/>
        <a:lstStyle/>
        <a:p>
          <a:endParaRPr lang="ru-RU"/>
        </a:p>
      </dgm:t>
    </dgm:pt>
    <dgm:pt modelId="{A53B6CCB-D305-4DE2-84F0-A09F1A352922}" type="sibTrans" cxnId="{352A5649-27C0-4013-8EAD-9EC9040DB904}">
      <dgm:prSet/>
      <dgm:spPr/>
      <dgm:t>
        <a:bodyPr/>
        <a:lstStyle/>
        <a:p>
          <a:endParaRPr lang="ru-RU"/>
        </a:p>
      </dgm:t>
    </dgm:pt>
    <dgm:pt modelId="{90573429-9514-4056-B62F-9CFBBF735976}">
      <dgm:prSet phldrT="[Текст]" custT="1"/>
      <dgm:spPr/>
      <dgm:t>
        <a:bodyPr/>
        <a:lstStyle/>
        <a:p>
          <a:r>
            <a:rPr lang="ru-RU" sz="1600" b="1" dirty="0" err="1" smtClean="0"/>
            <a:t>АгроВерм</a:t>
          </a:r>
          <a:r>
            <a:rPr lang="ru-RU" sz="1600" b="1" dirty="0" smtClean="0"/>
            <a:t> </a:t>
          </a:r>
          <a:r>
            <a:rPr lang="ru-RU" sz="1600" b="1" dirty="0" err="1" smtClean="0"/>
            <a:t>оказывет</a:t>
          </a:r>
          <a:r>
            <a:rPr lang="ru-RU" sz="1600" b="1" dirty="0" smtClean="0"/>
            <a:t> влияние через </a:t>
          </a:r>
          <a:r>
            <a:rPr lang="ru-RU" sz="1600" b="1" dirty="0" err="1" smtClean="0"/>
            <a:t>ризосферное</a:t>
          </a:r>
          <a:r>
            <a:rPr lang="ru-RU" sz="1600" b="1" dirty="0" smtClean="0"/>
            <a:t> микробное сообщество</a:t>
          </a:r>
          <a:r>
            <a:rPr lang="ru-RU" sz="1600" dirty="0" smtClean="0"/>
            <a:t>. Стимулирует развитие полезной микрофлоры на листовой поверхности и в корневой зоне, повышает рост микроорганизмов, в том числе азотфиксирующих, что улучшает </a:t>
          </a:r>
          <a:r>
            <a:rPr lang="ru-RU" sz="1600" dirty="0" err="1" smtClean="0"/>
            <a:t>усваиваемость</a:t>
          </a:r>
          <a:r>
            <a:rPr lang="ru-RU" sz="1600" dirty="0" smtClean="0"/>
            <a:t> </a:t>
          </a:r>
          <a:r>
            <a:rPr lang="en-US" sz="1600" dirty="0" smtClean="0"/>
            <a:t>NPK</a:t>
          </a:r>
          <a:r>
            <a:rPr lang="ru-RU" sz="1600" dirty="0" smtClean="0"/>
            <a:t> до 30%, что позволяет </a:t>
          </a:r>
          <a:r>
            <a:rPr lang="ru-RU" sz="1600" dirty="0" smtClean="0"/>
            <a:t>эффективнее использовать минеральное питание</a:t>
          </a:r>
          <a:r>
            <a:rPr lang="ru-RU" sz="1300" dirty="0" smtClean="0"/>
            <a:t>.</a:t>
          </a:r>
          <a:endParaRPr lang="ru-RU" sz="1300" dirty="0"/>
        </a:p>
      </dgm:t>
    </dgm:pt>
    <dgm:pt modelId="{143C27A9-9EC1-4018-AFC3-9459B3B186DB}" type="parTrans" cxnId="{5B1FF1B7-ED4B-47DA-A26F-2660306CB9D1}">
      <dgm:prSet/>
      <dgm:spPr/>
      <dgm:t>
        <a:bodyPr/>
        <a:lstStyle/>
        <a:p>
          <a:endParaRPr lang="ru-RU"/>
        </a:p>
      </dgm:t>
    </dgm:pt>
    <dgm:pt modelId="{8A48E3B8-2829-4885-809F-459CEAB794F6}" type="sibTrans" cxnId="{5B1FF1B7-ED4B-47DA-A26F-2660306CB9D1}">
      <dgm:prSet/>
      <dgm:spPr/>
      <dgm:t>
        <a:bodyPr/>
        <a:lstStyle/>
        <a:p>
          <a:endParaRPr lang="ru-RU"/>
        </a:p>
      </dgm:t>
    </dgm:pt>
    <dgm:pt modelId="{A2E94BC7-264B-4FA1-AC6D-B3EDE071D779}" type="pres">
      <dgm:prSet presAssocID="{EE0B8A22-A5C5-4B1E-B1AA-3731DC0061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2792164-7881-47F0-B6CA-7B7B8D7630F2}" type="pres">
      <dgm:prSet presAssocID="{EE0B8A22-A5C5-4B1E-B1AA-3731DC006128}" presName="Name1" presStyleCnt="0"/>
      <dgm:spPr/>
      <dgm:t>
        <a:bodyPr/>
        <a:lstStyle/>
        <a:p>
          <a:endParaRPr lang="ru-RU"/>
        </a:p>
      </dgm:t>
    </dgm:pt>
    <dgm:pt modelId="{7A8444C6-0D72-4E60-9E23-9A5DBDEB7951}" type="pres">
      <dgm:prSet presAssocID="{EE0B8A22-A5C5-4B1E-B1AA-3731DC006128}" presName="cycle" presStyleCnt="0"/>
      <dgm:spPr/>
      <dgm:t>
        <a:bodyPr/>
        <a:lstStyle/>
        <a:p>
          <a:endParaRPr lang="ru-RU"/>
        </a:p>
      </dgm:t>
    </dgm:pt>
    <dgm:pt modelId="{FC3FB657-38A6-477A-9117-27B45E64C558}" type="pres">
      <dgm:prSet presAssocID="{EE0B8A22-A5C5-4B1E-B1AA-3731DC006128}" presName="srcNode" presStyleLbl="node1" presStyleIdx="0" presStyleCnt="4"/>
      <dgm:spPr/>
      <dgm:t>
        <a:bodyPr/>
        <a:lstStyle/>
        <a:p>
          <a:endParaRPr lang="ru-RU"/>
        </a:p>
      </dgm:t>
    </dgm:pt>
    <dgm:pt modelId="{BDDAB928-32DF-4FB2-8FD0-F5EA6CE89C29}" type="pres">
      <dgm:prSet presAssocID="{EE0B8A22-A5C5-4B1E-B1AA-3731DC006128}" presName="conn" presStyleLbl="parChTrans1D2" presStyleIdx="0" presStyleCnt="1"/>
      <dgm:spPr/>
      <dgm:t>
        <a:bodyPr/>
        <a:lstStyle/>
        <a:p>
          <a:endParaRPr lang="ru-RU"/>
        </a:p>
      </dgm:t>
    </dgm:pt>
    <dgm:pt modelId="{172A81C9-56FD-4D6B-AD28-1AE15DEC3306}" type="pres">
      <dgm:prSet presAssocID="{EE0B8A22-A5C5-4B1E-B1AA-3731DC006128}" presName="extraNode" presStyleLbl="node1" presStyleIdx="0" presStyleCnt="4"/>
      <dgm:spPr/>
      <dgm:t>
        <a:bodyPr/>
        <a:lstStyle/>
        <a:p>
          <a:endParaRPr lang="ru-RU"/>
        </a:p>
      </dgm:t>
    </dgm:pt>
    <dgm:pt modelId="{FF7A5D1C-02E2-455C-9A26-5F17E7C36837}" type="pres">
      <dgm:prSet presAssocID="{EE0B8A22-A5C5-4B1E-B1AA-3731DC006128}" presName="dstNode" presStyleLbl="node1" presStyleIdx="0" presStyleCnt="4"/>
      <dgm:spPr/>
      <dgm:t>
        <a:bodyPr/>
        <a:lstStyle/>
        <a:p>
          <a:endParaRPr lang="ru-RU"/>
        </a:p>
      </dgm:t>
    </dgm:pt>
    <dgm:pt modelId="{21465999-DA9D-47E0-A76E-1092BA38FE72}" type="pres">
      <dgm:prSet presAssocID="{8B175AF2-FF28-413B-A83A-48D790FE970C}" presName="text_1" presStyleLbl="node1" presStyleIdx="0" presStyleCnt="4" custScaleX="102612" custScaleY="159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7886F-4842-476B-8D20-31C2CEF650CD}" type="pres">
      <dgm:prSet presAssocID="{8B175AF2-FF28-413B-A83A-48D790FE970C}" presName="accent_1" presStyleCnt="0"/>
      <dgm:spPr/>
      <dgm:t>
        <a:bodyPr/>
        <a:lstStyle/>
        <a:p>
          <a:endParaRPr lang="ru-RU"/>
        </a:p>
      </dgm:t>
    </dgm:pt>
    <dgm:pt modelId="{7B03D9E1-3C9E-4181-B4BD-DA961D590254}" type="pres">
      <dgm:prSet presAssocID="{8B175AF2-FF28-413B-A83A-48D790FE970C}" presName="accentRepeatNode" presStyleLbl="solidFgAcc1" presStyleIdx="0" presStyleCnt="4" custFlipHor="1" custScaleX="19668" custScaleY="21839" custLinFactNeighborX="27957" custLinFactNeighborY="601"/>
      <dgm:spPr/>
      <dgm:t>
        <a:bodyPr/>
        <a:lstStyle/>
        <a:p>
          <a:endParaRPr lang="ru-RU"/>
        </a:p>
      </dgm:t>
    </dgm:pt>
    <dgm:pt modelId="{0736ACFC-C45A-456B-9AE7-97C6949EA691}" type="pres">
      <dgm:prSet presAssocID="{37622A5E-5A4B-4EC5-ABD5-8BC3CD918A06}" presName="text_2" presStyleLbl="node1" presStyleIdx="1" presStyleCnt="4" custScaleX="109547" custScaleY="181745" custLinFactNeighborX="20" custLinFactNeighborY="14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3794-7277-4BF1-95CC-2529C2E5D9D3}" type="pres">
      <dgm:prSet presAssocID="{37622A5E-5A4B-4EC5-ABD5-8BC3CD918A06}" presName="accent_2" presStyleCnt="0"/>
      <dgm:spPr/>
      <dgm:t>
        <a:bodyPr/>
        <a:lstStyle/>
        <a:p>
          <a:endParaRPr lang="ru-RU"/>
        </a:p>
      </dgm:t>
    </dgm:pt>
    <dgm:pt modelId="{74BB29C9-8264-4FF8-832C-B33305BA0F72}" type="pres">
      <dgm:prSet presAssocID="{37622A5E-5A4B-4EC5-ABD5-8BC3CD918A06}" presName="accentRepeatNode" presStyleLbl="solidFgAcc1" presStyleIdx="1" presStyleCnt="4" custFlipHor="0" custScaleX="18821" custScaleY="18430" custLinFactNeighborX="-5944" custLinFactNeighborY="-513"/>
      <dgm:spPr/>
      <dgm:t>
        <a:bodyPr/>
        <a:lstStyle/>
        <a:p>
          <a:endParaRPr lang="ru-RU"/>
        </a:p>
      </dgm:t>
    </dgm:pt>
    <dgm:pt modelId="{ECE60355-0B67-4A11-8DBD-17B45CC93353}" type="pres">
      <dgm:prSet presAssocID="{AC5DA059-6AC2-4664-9786-8AD4470C366F}" presName="text_3" presStyleLbl="node1" presStyleIdx="2" presStyleCnt="4" custScaleX="114834" custScaleY="132438" custLinFactNeighborX="3761" custLinFactNeighborY="15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FE4C0-2678-4A54-961C-1321F29B1B40}" type="pres">
      <dgm:prSet presAssocID="{AC5DA059-6AC2-4664-9786-8AD4470C366F}" presName="accent_3" presStyleCnt="0"/>
      <dgm:spPr/>
      <dgm:t>
        <a:bodyPr/>
        <a:lstStyle/>
        <a:p>
          <a:endParaRPr lang="ru-RU"/>
        </a:p>
      </dgm:t>
    </dgm:pt>
    <dgm:pt modelId="{E2136661-1E46-4897-B68A-334CEDD18CDD}" type="pres">
      <dgm:prSet presAssocID="{AC5DA059-6AC2-4664-9786-8AD4470C366F}" presName="accentRepeatNode" presStyleLbl="solidFgAcc1" presStyleIdx="2" presStyleCnt="4" custScaleX="18223" custScaleY="19690" custLinFactNeighborX="-10316" custLinFactNeighborY="5027"/>
      <dgm:spPr/>
      <dgm:t>
        <a:bodyPr/>
        <a:lstStyle/>
        <a:p>
          <a:endParaRPr lang="ru-RU"/>
        </a:p>
      </dgm:t>
    </dgm:pt>
    <dgm:pt modelId="{B77A963D-29CA-45B9-A1EF-B15C72931AED}" type="pres">
      <dgm:prSet presAssocID="{90573429-9514-4056-B62F-9CFBBF735976}" presName="text_4" presStyleLbl="node1" presStyleIdx="3" presStyleCnt="4" custScaleX="99988" custScaleY="173231" custLinFactNeighborX="-3886" custLinFactNeighborY="4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8A9C6-F6DD-4E6D-9FF0-D46F145ED971}" type="pres">
      <dgm:prSet presAssocID="{90573429-9514-4056-B62F-9CFBBF735976}" presName="accent_4" presStyleCnt="0"/>
      <dgm:spPr/>
    </dgm:pt>
    <dgm:pt modelId="{F2313D6C-8320-48A0-9576-311F1230865B}" type="pres">
      <dgm:prSet presAssocID="{90573429-9514-4056-B62F-9CFBBF735976}" presName="accentRepeatNode" presStyleLbl="solidFgAcc1" presStyleIdx="3" presStyleCnt="4" custScaleX="18603" custScaleY="19393" custLinFactNeighborX="1616" custLinFactNeighborY="4058"/>
      <dgm:spPr/>
      <dgm:t>
        <a:bodyPr/>
        <a:lstStyle/>
        <a:p>
          <a:endParaRPr lang="ru-RU"/>
        </a:p>
      </dgm:t>
    </dgm:pt>
  </dgm:ptLst>
  <dgm:cxnLst>
    <dgm:cxn modelId="{5B1FF1B7-ED4B-47DA-A26F-2660306CB9D1}" srcId="{EE0B8A22-A5C5-4B1E-B1AA-3731DC006128}" destId="{90573429-9514-4056-B62F-9CFBBF735976}" srcOrd="3" destOrd="0" parTransId="{143C27A9-9EC1-4018-AFC3-9459B3B186DB}" sibTransId="{8A48E3B8-2829-4885-809F-459CEAB794F6}"/>
    <dgm:cxn modelId="{0AB57A75-C6F1-4C79-B609-58B382A33ECF}" type="presOf" srcId="{F0B53F80-A23F-42DC-917F-A54D4B2B61FC}" destId="{BDDAB928-32DF-4FB2-8FD0-F5EA6CE89C29}" srcOrd="0" destOrd="0" presId="urn:microsoft.com/office/officeart/2008/layout/VerticalCurvedList"/>
    <dgm:cxn modelId="{8C50E510-A902-4B4E-8E21-A1F884E8F187}" type="presOf" srcId="{37622A5E-5A4B-4EC5-ABD5-8BC3CD918A06}" destId="{0736ACFC-C45A-456B-9AE7-97C6949EA691}" srcOrd="0" destOrd="0" presId="urn:microsoft.com/office/officeart/2008/layout/VerticalCurvedList"/>
    <dgm:cxn modelId="{F74F7359-9643-42F7-87F2-4833FB38D5EC}" srcId="{EE0B8A22-A5C5-4B1E-B1AA-3731DC006128}" destId="{8B175AF2-FF28-413B-A83A-48D790FE970C}" srcOrd="0" destOrd="0" parTransId="{88E4488A-E7E5-4BAE-B2AB-8E83331621D8}" sibTransId="{F0B53F80-A23F-42DC-917F-A54D4B2B61FC}"/>
    <dgm:cxn modelId="{E3447CAE-2375-49C4-B4DB-B5EC5441CE20}" type="presOf" srcId="{EE0B8A22-A5C5-4B1E-B1AA-3731DC006128}" destId="{A2E94BC7-264B-4FA1-AC6D-B3EDE071D779}" srcOrd="0" destOrd="0" presId="urn:microsoft.com/office/officeart/2008/layout/VerticalCurvedList"/>
    <dgm:cxn modelId="{69358C6E-7EA9-435D-9161-BFE7537D3CE6}" type="presOf" srcId="{90573429-9514-4056-B62F-9CFBBF735976}" destId="{B77A963D-29CA-45B9-A1EF-B15C72931AED}" srcOrd="0" destOrd="0" presId="urn:microsoft.com/office/officeart/2008/layout/VerticalCurvedList"/>
    <dgm:cxn modelId="{7285F376-13E4-4F88-99DB-941365126E09}" type="presOf" srcId="{AC5DA059-6AC2-4664-9786-8AD4470C366F}" destId="{ECE60355-0B67-4A11-8DBD-17B45CC93353}" srcOrd="0" destOrd="0" presId="urn:microsoft.com/office/officeart/2008/layout/VerticalCurvedList"/>
    <dgm:cxn modelId="{352A5649-27C0-4013-8EAD-9EC9040DB904}" srcId="{EE0B8A22-A5C5-4B1E-B1AA-3731DC006128}" destId="{AC5DA059-6AC2-4664-9786-8AD4470C366F}" srcOrd="2" destOrd="0" parTransId="{A1A2DE88-C335-41B6-948A-53D9F4797137}" sibTransId="{A53B6CCB-D305-4DE2-84F0-A09F1A352922}"/>
    <dgm:cxn modelId="{9651F69F-DAFE-4F8D-9D5B-CB592F48C171}" type="presOf" srcId="{8B175AF2-FF28-413B-A83A-48D790FE970C}" destId="{21465999-DA9D-47E0-A76E-1092BA38FE72}" srcOrd="0" destOrd="0" presId="urn:microsoft.com/office/officeart/2008/layout/VerticalCurvedList"/>
    <dgm:cxn modelId="{F5781308-7327-42AA-94B2-804F5C78097E}" srcId="{EE0B8A22-A5C5-4B1E-B1AA-3731DC006128}" destId="{37622A5E-5A4B-4EC5-ABD5-8BC3CD918A06}" srcOrd="1" destOrd="0" parTransId="{B947A5EB-7485-473A-9C18-A59AB94E1DB8}" sibTransId="{3152A822-F93A-4272-B648-80A978893BAD}"/>
    <dgm:cxn modelId="{8FDD6E9F-08CB-4DCE-B24B-966B52EB5F80}" type="presParOf" srcId="{A2E94BC7-264B-4FA1-AC6D-B3EDE071D779}" destId="{E2792164-7881-47F0-B6CA-7B7B8D7630F2}" srcOrd="0" destOrd="0" presId="urn:microsoft.com/office/officeart/2008/layout/VerticalCurvedList"/>
    <dgm:cxn modelId="{31DB2030-C462-419E-A51A-5C69A931E7AD}" type="presParOf" srcId="{E2792164-7881-47F0-B6CA-7B7B8D7630F2}" destId="{7A8444C6-0D72-4E60-9E23-9A5DBDEB7951}" srcOrd="0" destOrd="0" presId="urn:microsoft.com/office/officeart/2008/layout/VerticalCurvedList"/>
    <dgm:cxn modelId="{7661002B-0BFD-43E0-A812-8F6CB83966C7}" type="presParOf" srcId="{7A8444C6-0D72-4E60-9E23-9A5DBDEB7951}" destId="{FC3FB657-38A6-477A-9117-27B45E64C558}" srcOrd="0" destOrd="0" presId="urn:microsoft.com/office/officeart/2008/layout/VerticalCurvedList"/>
    <dgm:cxn modelId="{3EBC7153-FA8C-4AED-9789-D609B9757138}" type="presParOf" srcId="{7A8444C6-0D72-4E60-9E23-9A5DBDEB7951}" destId="{BDDAB928-32DF-4FB2-8FD0-F5EA6CE89C29}" srcOrd="1" destOrd="0" presId="urn:microsoft.com/office/officeart/2008/layout/VerticalCurvedList"/>
    <dgm:cxn modelId="{6B685AFA-E72C-40E4-A596-BE629EF53EEF}" type="presParOf" srcId="{7A8444C6-0D72-4E60-9E23-9A5DBDEB7951}" destId="{172A81C9-56FD-4D6B-AD28-1AE15DEC3306}" srcOrd="2" destOrd="0" presId="urn:microsoft.com/office/officeart/2008/layout/VerticalCurvedList"/>
    <dgm:cxn modelId="{47611DE8-9B1D-4C5E-B5C8-3B5798AB5C8A}" type="presParOf" srcId="{7A8444C6-0D72-4E60-9E23-9A5DBDEB7951}" destId="{FF7A5D1C-02E2-455C-9A26-5F17E7C36837}" srcOrd="3" destOrd="0" presId="urn:microsoft.com/office/officeart/2008/layout/VerticalCurvedList"/>
    <dgm:cxn modelId="{EECEC890-035C-4CB5-AFDD-9B75199D3E7B}" type="presParOf" srcId="{E2792164-7881-47F0-B6CA-7B7B8D7630F2}" destId="{21465999-DA9D-47E0-A76E-1092BA38FE72}" srcOrd="1" destOrd="0" presId="urn:microsoft.com/office/officeart/2008/layout/VerticalCurvedList"/>
    <dgm:cxn modelId="{1FC39964-1362-4D69-9A41-1637DC62C07A}" type="presParOf" srcId="{E2792164-7881-47F0-B6CA-7B7B8D7630F2}" destId="{09A7886F-4842-476B-8D20-31C2CEF650CD}" srcOrd="2" destOrd="0" presId="urn:microsoft.com/office/officeart/2008/layout/VerticalCurvedList"/>
    <dgm:cxn modelId="{73689EF1-CACA-4FD0-A12C-61713CEEB04E}" type="presParOf" srcId="{09A7886F-4842-476B-8D20-31C2CEF650CD}" destId="{7B03D9E1-3C9E-4181-B4BD-DA961D590254}" srcOrd="0" destOrd="0" presId="urn:microsoft.com/office/officeart/2008/layout/VerticalCurvedList"/>
    <dgm:cxn modelId="{7E3A3AEC-EA84-4258-8B5A-276E23209046}" type="presParOf" srcId="{E2792164-7881-47F0-B6CA-7B7B8D7630F2}" destId="{0736ACFC-C45A-456B-9AE7-97C6949EA691}" srcOrd="3" destOrd="0" presId="urn:microsoft.com/office/officeart/2008/layout/VerticalCurvedList"/>
    <dgm:cxn modelId="{F4B48B97-D6A7-49A1-BE53-69820D4380B0}" type="presParOf" srcId="{E2792164-7881-47F0-B6CA-7B7B8D7630F2}" destId="{09633794-7277-4BF1-95CC-2529C2E5D9D3}" srcOrd="4" destOrd="0" presId="urn:microsoft.com/office/officeart/2008/layout/VerticalCurvedList"/>
    <dgm:cxn modelId="{DBEAB182-4BB3-4584-82C9-2C6EBE9458AD}" type="presParOf" srcId="{09633794-7277-4BF1-95CC-2529C2E5D9D3}" destId="{74BB29C9-8264-4FF8-832C-B33305BA0F72}" srcOrd="0" destOrd="0" presId="urn:microsoft.com/office/officeart/2008/layout/VerticalCurvedList"/>
    <dgm:cxn modelId="{FA5496F2-9F43-430C-B74D-E64B83B72AA3}" type="presParOf" srcId="{E2792164-7881-47F0-B6CA-7B7B8D7630F2}" destId="{ECE60355-0B67-4A11-8DBD-17B45CC93353}" srcOrd="5" destOrd="0" presId="urn:microsoft.com/office/officeart/2008/layout/VerticalCurvedList"/>
    <dgm:cxn modelId="{DB5CF0ED-F95D-4562-9CC2-52BB549D50C5}" type="presParOf" srcId="{E2792164-7881-47F0-B6CA-7B7B8D7630F2}" destId="{09EFE4C0-2678-4A54-961C-1321F29B1B40}" srcOrd="6" destOrd="0" presId="urn:microsoft.com/office/officeart/2008/layout/VerticalCurvedList"/>
    <dgm:cxn modelId="{793514D3-8F38-4F63-BC81-4A5CE9E34A90}" type="presParOf" srcId="{09EFE4C0-2678-4A54-961C-1321F29B1B40}" destId="{E2136661-1E46-4897-B68A-334CEDD18CDD}" srcOrd="0" destOrd="0" presId="urn:microsoft.com/office/officeart/2008/layout/VerticalCurvedList"/>
    <dgm:cxn modelId="{C4CCACEF-327D-4E16-8E5D-4A65C4CA1819}" type="presParOf" srcId="{E2792164-7881-47F0-B6CA-7B7B8D7630F2}" destId="{B77A963D-29CA-45B9-A1EF-B15C72931AED}" srcOrd="7" destOrd="0" presId="urn:microsoft.com/office/officeart/2008/layout/VerticalCurvedList"/>
    <dgm:cxn modelId="{34C2B6E4-6527-4B93-9412-3FF89FE8C7C4}" type="presParOf" srcId="{E2792164-7881-47F0-B6CA-7B7B8D7630F2}" destId="{9128A9C6-F6DD-4E6D-9FF0-D46F145ED971}" srcOrd="8" destOrd="0" presId="urn:microsoft.com/office/officeart/2008/layout/VerticalCurvedList"/>
    <dgm:cxn modelId="{80B99FFF-1B97-457A-A921-AA21871DDB87}" type="presParOf" srcId="{9128A9C6-F6DD-4E6D-9FF0-D46F145ED971}" destId="{F2313D6C-8320-48A0-9576-311F12308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B8A22-A5C5-4B1E-B1AA-3731DC00612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B175AF2-FF28-413B-A83A-48D790FE970C}">
      <dgm:prSet phldrT="[Текст]" custT="1"/>
      <dgm:spPr/>
      <dgm:t>
        <a:bodyPr/>
        <a:lstStyle/>
        <a:p>
          <a:r>
            <a:rPr lang="ru-RU" sz="2000" b="1" dirty="0" err="1" smtClean="0"/>
            <a:t>АгроВерм</a:t>
          </a:r>
          <a:r>
            <a:rPr lang="ru-RU" sz="2000" b="1" dirty="0" smtClean="0"/>
            <a:t> - стимулятор роста</a:t>
          </a:r>
          <a:r>
            <a:rPr lang="ru-RU" sz="2000" dirty="0" smtClean="0"/>
            <a:t>. После обработки листовой поверхности интенсифицируются физиолого-биохимические процессы, позволяющие ускорить прохождение </a:t>
          </a:r>
          <a:r>
            <a:rPr lang="ru-RU" sz="2000" dirty="0" err="1" smtClean="0"/>
            <a:t>фенофаз</a:t>
          </a:r>
          <a:endParaRPr lang="ru-RU" sz="2000" dirty="0"/>
        </a:p>
      </dgm:t>
    </dgm:pt>
    <dgm:pt modelId="{88E4488A-E7E5-4BAE-B2AB-8E83331621D8}" type="parTrans" cxnId="{F74F7359-9643-42F7-87F2-4833FB38D5EC}">
      <dgm:prSet/>
      <dgm:spPr/>
      <dgm:t>
        <a:bodyPr/>
        <a:lstStyle/>
        <a:p>
          <a:endParaRPr lang="ru-RU"/>
        </a:p>
      </dgm:t>
    </dgm:pt>
    <dgm:pt modelId="{F0B53F80-A23F-42DC-917F-A54D4B2B61FC}" type="sibTrans" cxnId="{F74F7359-9643-42F7-87F2-4833FB38D5EC}">
      <dgm:prSet/>
      <dgm:spPr/>
      <dgm:t>
        <a:bodyPr/>
        <a:lstStyle/>
        <a:p>
          <a:endParaRPr lang="ru-RU"/>
        </a:p>
      </dgm:t>
    </dgm:pt>
    <dgm:pt modelId="{37622A5E-5A4B-4EC5-ABD5-8BC3CD918A06}">
      <dgm:prSet phldrT="[Текст]" custT="1"/>
      <dgm:spPr/>
      <dgm:t>
        <a:bodyPr/>
        <a:lstStyle/>
        <a:p>
          <a:r>
            <a:rPr lang="ru-RU" sz="2000" b="1" dirty="0" err="1" smtClean="0"/>
            <a:t>АгроВерм</a:t>
          </a:r>
          <a:r>
            <a:rPr lang="ru-RU" sz="2000" b="1" dirty="0" smtClean="0"/>
            <a:t> быстро проникает </a:t>
          </a:r>
          <a:r>
            <a:rPr lang="ru-RU" sz="2000" dirty="0" smtClean="0"/>
            <a:t>через мембрану до важных центров клетки растения за счет короткой химической молекулы</a:t>
          </a:r>
          <a:r>
            <a:rPr lang="ru-RU" sz="1500" dirty="0" smtClean="0"/>
            <a:t>.</a:t>
          </a:r>
          <a:endParaRPr lang="ru-RU" sz="1500" dirty="0"/>
        </a:p>
      </dgm:t>
    </dgm:pt>
    <dgm:pt modelId="{B947A5EB-7485-473A-9C18-A59AB94E1DB8}" type="parTrans" cxnId="{F5781308-7327-42AA-94B2-804F5C78097E}">
      <dgm:prSet/>
      <dgm:spPr/>
      <dgm:t>
        <a:bodyPr/>
        <a:lstStyle/>
        <a:p>
          <a:endParaRPr lang="ru-RU"/>
        </a:p>
      </dgm:t>
    </dgm:pt>
    <dgm:pt modelId="{3152A822-F93A-4272-B648-80A978893BAD}" type="sibTrans" cxnId="{F5781308-7327-42AA-94B2-804F5C78097E}">
      <dgm:prSet/>
      <dgm:spPr/>
      <dgm:t>
        <a:bodyPr/>
        <a:lstStyle/>
        <a:p>
          <a:endParaRPr lang="ru-RU"/>
        </a:p>
      </dgm:t>
    </dgm:pt>
    <dgm:pt modelId="{AC5DA059-6AC2-4664-9786-8AD4470C366F}">
      <dgm:prSet phldrT="[Текст]" custT="1"/>
      <dgm:spPr/>
      <dgm:t>
        <a:bodyPr/>
        <a:lstStyle/>
        <a:p>
          <a:r>
            <a:rPr lang="ru-RU" sz="2000" b="1" dirty="0" err="1" smtClean="0"/>
            <a:t>АгроВерм</a:t>
          </a:r>
          <a:r>
            <a:rPr lang="ru-RU" sz="2000" b="1" dirty="0" smtClean="0"/>
            <a:t> Естественный комплексообразователь (</a:t>
          </a:r>
          <a:r>
            <a:rPr lang="ru-RU" sz="2000" b="1" dirty="0" err="1" smtClean="0"/>
            <a:t>хелатагент</a:t>
          </a:r>
          <a:r>
            <a:rPr lang="ru-RU" sz="2000" b="1" dirty="0" smtClean="0"/>
            <a:t>)</a:t>
          </a:r>
          <a:r>
            <a:rPr lang="ru-RU" sz="2000" dirty="0" smtClean="0"/>
            <a:t> – содержащиеся микроэлементы получены из вермикомпоста, ввиду чего имеют природную (органическую) структуру и быстро усваиваются растениями в отличие от химических препаратов.</a:t>
          </a:r>
          <a:endParaRPr lang="ru-RU" sz="2000" dirty="0"/>
        </a:p>
      </dgm:t>
    </dgm:pt>
    <dgm:pt modelId="{A1A2DE88-C335-41B6-948A-53D9F4797137}" type="parTrans" cxnId="{352A5649-27C0-4013-8EAD-9EC9040DB904}">
      <dgm:prSet/>
      <dgm:spPr/>
      <dgm:t>
        <a:bodyPr/>
        <a:lstStyle/>
        <a:p>
          <a:endParaRPr lang="ru-RU"/>
        </a:p>
      </dgm:t>
    </dgm:pt>
    <dgm:pt modelId="{A53B6CCB-D305-4DE2-84F0-A09F1A352922}" type="sibTrans" cxnId="{352A5649-27C0-4013-8EAD-9EC9040DB904}">
      <dgm:prSet/>
      <dgm:spPr/>
      <dgm:t>
        <a:bodyPr/>
        <a:lstStyle/>
        <a:p>
          <a:endParaRPr lang="ru-RU"/>
        </a:p>
      </dgm:t>
    </dgm:pt>
    <dgm:pt modelId="{90573429-9514-4056-B62F-9CFBBF735976}">
      <dgm:prSet phldrT="[Текст]" custT="1"/>
      <dgm:spPr/>
      <dgm:t>
        <a:bodyPr/>
        <a:lstStyle/>
        <a:p>
          <a:r>
            <a:rPr lang="ru-RU" sz="2000" b="1" dirty="0" smtClean="0"/>
            <a:t>Экологически чистый фунгицид</a:t>
          </a:r>
          <a:r>
            <a:rPr lang="ru-RU" sz="2000" dirty="0" smtClean="0"/>
            <a:t> </a:t>
          </a:r>
          <a:r>
            <a:rPr lang="ru-RU" sz="1600" dirty="0" smtClean="0"/>
            <a:t>- </a:t>
          </a:r>
          <a:r>
            <a:rPr lang="ru-RU" sz="2000" dirty="0" smtClean="0"/>
            <a:t>при использовании на протяжении вегетации растение становится более устойчивым к поражению многими болезнями (корневые гнили, плесени, бактериозы, фузариозы, мучнистая роса, ржавчина и т.д.)</a:t>
          </a:r>
          <a:endParaRPr lang="ru-RU" sz="2000" dirty="0"/>
        </a:p>
      </dgm:t>
    </dgm:pt>
    <dgm:pt modelId="{143C27A9-9EC1-4018-AFC3-9459B3B186DB}" type="parTrans" cxnId="{5B1FF1B7-ED4B-47DA-A26F-2660306CB9D1}">
      <dgm:prSet/>
      <dgm:spPr/>
      <dgm:t>
        <a:bodyPr/>
        <a:lstStyle/>
        <a:p>
          <a:endParaRPr lang="ru-RU"/>
        </a:p>
      </dgm:t>
    </dgm:pt>
    <dgm:pt modelId="{8A48E3B8-2829-4885-809F-459CEAB794F6}" type="sibTrans" cxnId="{5B1FF1B7-ED4B-47DA-A26F-2660306CB9D1}">
      <dgm:prSet/>
      <dgm:spPr/>
      <dgm:t>
        <a:bodyPr/>
        <a:lstStyle/>
        <a:p>
          <a:endParaRPr lang="ru-RU"/>
        </a:p>
      </dgm:t>
    </dgm:pt>
    <dgm:pt modelId="{A2E94BC7-264B-4FA1-AC6D-B3EDE071D779}" type="pres">
      <dgm:prSet presAssocID="{EE0B8A22-A5C5-4B1E-B1AA-3731DC0061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2792164-7881-47F0-B6CA-7B7B8D7630F2}" type="pres">
      <dgm:prSet presAssocID="{EE0B8A22-A5C5-4B1E-B1AA-3731DC006128}" presName="Name1" presStyleCnt="0"/>
      <dgm:spPr/>
      <dgm:t>
        <a:bodyPr/>
        <a:lstStyle/>
        <a:p>
          <a:endParaRPr lang="ru-RU"/>
        </a:p>
      </dgm:t>
    </dgm:pt>
    <dgm:pt modelId="{7A8444C6-0D72-4E60-9E23-9A5DBDEB7951}" type="pres">
      <dgm:prSet presAssocID="{EE0B8A22-A5C5-4B1E-B1AA-3731DC006128}" presName="cycle" presStyleCnt="0"/>
      <dgm:spPr/>
      <dgm:t>
        <a:bodyPr/>
        <a:lstStyle/>
        <a:p>
          <a:endParaRPr lang="ru-RU"/>
        </a:p>
      </dgm:t>
    </dgm:pt>
    <dgm:pt modelId="{FC3FB657-38A6-477A-9117-27B45E64C558}" type="pres">
      <dgm:prSet presAssocID="{EE0B8A22-A5C5-4B1E-B1AA-3731DC006128}" presName="srcNode" presStyleLbl="node1" presStyleIdx="0" presStyleCnt="4"/>
      <dgm:spPr/>
      <dgm:t>
        <a:bodyPr/>
        <a:lstStyle/>
        <a:p>
          <a:endParaRPr lang="ru-RU"/>
        </a:p>
      </dgm:t>
    </dgm:pt>
    <dgm:pt modelId="{BDDAB928-32DF-4FB2-8FD0-F5EA6CE89C29}" type="pres">
      <dgm:prSet presAssocID="{EE0B8A22-A5C5-4B1E-B1AA-3731DC006128}" presName="conn" presStyleLbl="parChTrans1D2" presStyleIdx="0" presStyleCnt="1"/>
      <dgm:spPr/>
      <dgm:t>
        <a:bodyPr/>
        <a:lstStyle/>
        <a:p>
          <a:endParaRPr lang="ru-RU"/>
        </a:p>
      </dgm:t>
    </dgm:pt>
    <dgm:pt modelId="{172A81C9-56FD-4D6B-AD28-1AE15DEC3306}" type="pres">
      <dgm:prSet presAssocID="{EE0B8A22-A5C5-4B1E-B1AA-3731DC006128}" presName="extraNode" presStyleLbl="node1" presStyleIdx="0" presStyleCnt="4"/>
      <dgm:spPr/>
      <dgm:t>
        <a:bodyPr/>
        <a:lstStyle/>
        <a:p>
          <a:endParaRPr lang="ru-RU"/>
        </a:p>
      </dgm:t>
    </dgm:pt>
    <dgm:pt modelId="{FF7A5D1C-02E2-455C-9A26-5F17E7C36837}" type="pres">
      <dgm:prSet presAssocID="{EE0B8A22-A5C5-4B1E-B1AA-3731DC006128}" presName="dstNode" presStyleLbl="node1" presStyleIdx="0" presStyleCnt="4"/>
      <dgm:spPr/>
      <dgm:t>
        <a:bodyPr/>
        <a:lstStyle/>
        <a:p>
          <a:endParaRPr lang="ru-RU"/>
        </a:p>
      </dgm:t>
    </dgm:pt>
    <dgm:pt modelId="{21465999-DA9D-47E0-A76E-1092BA38FE72}" type="pres">
      <dgm:prSet presAssocID="{8B175AF2-FF28-413B-A83A-48D790FE970C}" presName="text_1" presStyleLbl="node1" presStyleIdx="0" presStyleCnt="4" custScaleX="102612" custScaleY="159029" custLinFactNeighborX="-429" custLinFactNeighborY="-8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7886F-4842-476B-8D20-31C2CEF650CD}" type="pres">
      <dgm:prSet presAssocID="{8B175AF2-FF28-413B-A83A-48D790FE970C}" presName="accent_1" presStyleCnt="0"/>
      <dgm:spPr/>
      <dgm:t>
        <a:bodyPr/>
        <a:lstStyle/>
        <a:p>
          <a:endParaRPr lang="ru-RU"/>
        </a:p>
      </dgm:t>
    </dgm:pt>
    <dgm:pt modelId="{7B03D9E1-3C9E-4181-B4BD-DA961D590254}" type="pres">
      <dgm:prSet presAssocID="{8B175AF2-FF28-413B-A83A-48D790FE970C}" presName="accentRepeatNode" presStyleLbl="solidFgAcc1" presStyleIdx="0" presStyleCnt="4" custFlipHor="1" custScaleX="19668" custScaleY="21839" custLinFactNeighborX="27957" custLinFactNeighborY="601"/>
      <dgm:spPr/>
      <dgm:t>
        <a:bodyPr/>
        <a:lstStyle/>
        <a:p>
          <a:endParaRPr lang="ru-RU"/>
        </a:p>
      </dgm:t>
    </dgm:pt>
    <dgm:pt modelId="{0736ACFC-C45A-456B-9AE7-97C6949EA691}" type="pres">
      <dgm:prSet presAssocID="{37622A5E-5A4B-4EC5-ABD5-8BC3CD918A06}" presName="text_2" presStyleLbl="node1" presStyleIdx="1" presStyleCnt="4" custScaleX="109547" custScaleY="181745" custLinFactNeighborX="-505" custLinFactNeighborY="-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3794-7277-4BF1-95CC-2529C2E5D9D3}" type="pres">
      <dgm:prSet presAssocID="{37622A5E-5A4B-4EC5-ABD5-8BC3CD918A06}" presName="accent_2" presStyleCnt="0"/>
      <dgm:spPr/>
      <dgm:t>
        <a:bodyPr/>
        <a:lstStyle/>
        <a:p>
          <a:endParaRPr lang="ru-RU"/>
        </a:p>
      </dgm:t>
    </dgm:pt>
    <dgm:pt modelId="{74BB29C9-8264-4FF8-832C-B33305BA0F72}" type="pres">
      <dgm:prSet presAssocID="{37622A5E-5A4B-4EC5-ABD5-8BC3CD918A06}" presName="accentRepeatNode" presStyleLbl="solidFgAcc1" presStyleIdx="1" presStyleCnt="4" custFlipHor="0" custScaleX="18821" custScaleY="18430" custLinFactNeighborX="-5944" custLinFactNeighborY="-513"/>
      <dgm:spPr/>
      <dgm:t>
        <a:bodyPr/>
        <a:lstStyle/>
        <a:p>
          <a:endParaRPr lang="ru-RU"/>
        </a:p>
      </dgm:t>
    </dgm:pt>
    <dgm:pt modelId="{ECE60355-0B67-4A11-8DBD-17B45CC93353}" type="pres">
      <dgm:prSet presAssocID="{AC5DA059-6AC2-4664-9786-8AD4470C366F}" presName="text_3" presStyleLbl="node1" presStyleIdx="2" presStyleCnt="4" custScaleX="118096" custScaleY="178033" custLinFactNeighborX="2692" custLinFactNeighborY="1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FE4C0-2678-4A54-961C-1321F29B1B40}" type="pres">
      <dgm:prSet presAssocID="{AC5DA059-6AC2-4664-9786-8AD4470C366F}" presName="accent_3" presStyleCnt="0"/>
      <dgm:spPr/>
      <dgm:t>
        <a:bodyPr/>
        <a:lstStyle/>
        <a:p>
          <a:endParaRPr lang="ru-RU"/>
        </a:p>
      </dgm:t>
    </dgm:pt>
    <dgm:pt modelId="{E2136661-1E46-4897-B68A-334CEDD18CDD}" type="pres">
      <dgm:prSet presAssocID="{AC5DA059-6AC2-4664-9786-8AD4470C366F}" presName="accentRepeatNode" presStyleLbl="solidFgAcc1" presStyleIdx="2" presStyleCnt="4" custScaleX="18223" custScaleY="19690" custLinFactNeighborX="-10316" custLinFactNeighborY="5027"/>
      <dgm:spPr/>
      <dgm:t>
        <a:bodyPr/>
        <a:lstStyle/>
        <a:p>
          <a:endParaRPr lang="ru-RU"/>
        </a:p>
      </dgm:t>
    </dgm:pt>
    <dgm:pt modelId="{7C350F31-145E-454B-A286-04E601D75563}" type="pres">
      <dgm:prSet presAssocID="{90573429-9514-4056-B62F-9CFBBF735976}" presName="text_4" presStyleLbl="node1" presStyleIdx="3" presStyleCnt="4" custScaleX="110246" custScaleY="185086" custLinFactNeighborX="5022" custLinFactNeighborY="24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4C9B0-3AFC-4628-B2DA-82AEF82758CD}" type="pres">
      <dgm:prSet presAssocID="{90573429-9514-4056-B62F-9CFBBF735976}" presName="accent_4" presStyleCnt="0"/>
      <dgm:spPr/>
    </dgm:pt>
    <dgm:pt modelId="{F2313D6C-8320-48A0-9576-311F1230865B}" type="pres">
      <dgm:prSet presAssocID="{90573429-9514-4056-B62F-9CFBBF735976}" presName="accentRepeatNode" presStyleLbl="solidFgAcc1" presStyleIdx="3" presStyleCnt="4" custScaleX="18603" custScaleY="19393" custLinFactNeighborX="1616" custLinFactNeighborY="4058"/>
      <dgm:spPr/>
      <dgm:t>
        <a:bodyPr/>
        <a:lstStyle/>
        <a:p>
          <a:endParaRPr lang="ru-RU"/>
        </a:p>
      </dgm:t>
    </dgm:pt>
  </dgm:ptLst>
  <dgm:cxnLst>
    <dgm:cxn modelId="{5B1FF1B7-ED4B-47DA-A26F-2660306CB9D1}" srcId="{EE0B8A22-A5C5-4B1E-B1AA-3731DC006128}" destId="{90573429-9514-4056-B62F-9CFBBF735976}" srcOrd="3" destOrd="0" parTransId="{143C27A9-9EC1-4018-AFC3-9459B3B186DB}" sibTransId="{8A48E3B8-2829-4885-809F-459CEAB794F6}"/>
    <dgm:cxn modelId="{F74F7359-9643-42F7-87F2-4833FB38D5EC}" srcId="{EE0B8A22-A5C5-4B1E-B1AA-3731DC006128}" destId="{8B175AF2-FF28-413B-A83A-48D790FE970C}" srcOrd="0" destOrd="0" parTransId="{88E4488A-E7E5-4BAE-B2AB-8E83331621D8}" sibTransId="{F0B53F80-A23F-42DC-917F-A54D4B2B61FC}"/>
    <dgm:cxn modelId="{09EAB137-1236-4B8A-95CE-B5529ED3B2C1}" type="presOf" srcId="{37622A5E-5A4B-4EC5-ABD5-8BC3CD918A06}" destId="{0736ACFC-C45A-456B-9AE7-97C6949EA691}" srcOrd="0" destOrd="0" presId="urn:microsoft.com/office/officeart/2008/layout/VerticalCurvedList"/>
    <dgm:cxn modelId="{531240FE-5F45-4B56-8EBF-EEBC5819DB1A}" type="presOf" srcId="{AC5DA059-6AC2-4664-9786-8AD4470C366F}" destId="{ECE60355-0B67-4A11-8DBD-17B45CC93353}" srcOrd="0" destOrd="0" presId="urn:microsoft.com/office/officeart/2008/layout/VerticalCurvedList"/>
    <dgm:cxn modelId="{D057D244-556D-4504-9B5D-3985225A9BFD}" type="presOf" srcId="{8B175AF2-FF28-413B-A83A-48D790FE970C}" destId="{21465999-DA9D-47E0-A76E-1092BA38FE72}" srcOrd="0" destOrd="0" presId="urn:microsoft.com/office/officeart/2008/layout/VerticalCurvedList"/>
    <dgm:cxn modelId="{CEF3995B-9EB8-4AD1-BDF6-88FB7588D5AC}" type="presOf" srcId="{EE0B8A22-A5C5-4B1E-B1AA-3731DC006128}" destId="{A2E94BC7-264B-4FA1-AC6D-B3EDE071D779}" srcOrd="0" destOrd="0" presId="urn:microsoft.com/office/officeart/2008/layout/VerticalCurvedList"/>
    <dgm:cxn modelId="{6594C174-CEA1-4E1E-8254-B1BA314FCCE3}" type="presOf" srcId="{90573429-9514-4056-B62F-9CFBBF735976}" destId="{7C350F31-145E-454B-A286-04E601D75563}" srcOrd="0" destOrd="0" presId="urn:microsoft.com/office/officeart/2008/layout/VerticalCurvedList"/>
    <dgm:cxn modelId="{352A5649-27C0-4013-8EAD-9EC9040DB904}" srcId="{EE0B8A22-A5C5-4B1E-B1AA-3731DC006128}" destId="{AC5DA059-6AC2-4664-9786-8AD4470C366F}" srcOrd="2" destOrd="0" parTransId="{A1A2DE88-C335-41B6-948A-53D9F4797137}" sibTransId="{A53B6CCB-D305-4DE2-84F0-A09F1A352922}"/>
    <dgm:cxn modelId="{35E43450-E9DB-4A0E-915F-8D9B9C9D32A2}" type="presOf" srcId="{F0B53F80-A23F-42DC-917F-A54D4B2B61FC}" destId="{BDDAB928-32DF-4FB2-8FD0-F5EA6CE89C29}" srcOrd="0" destOrd="0" presId="urn:microsoft.com/office/officeart/2008/layout/VerticalCurvedList"/>
    <dgm:cxn modelId="{F5781308-7327-42AA-94B2-804F5C78097E}" srcId="{EE0B8A22-A5C5-4B1E-B1AA-3731DC006128}" destId="{37622A5E-5A4B-4EC5-ABD5-8BC3CD918A06}" srcOrd="1" destOrd="0" parTransId="{B947A5EB-7485-473A-9C18-A59AB94E1DB8}" sibTransId="{3152A822-F93A-4272-B648-80A978893BAD}"/>
    <dgm:cxn modelId="{713C371C-1E1D-47A5-8EEE-AF11BC22256C}" type="presParOf" srcId="{A2E94BC7-264B-4FA1-AC6D-B3EDE071D779}" destId="{E2792164-7881-47F0-B6CA-7B7B8D7630F2}" srcOrd="0" destOrd="0" presId="urn:microsoft.com/office/officeart/2008/layout/VerticalCurvedList"/>
    <dgm:cxn modelId="{1723AAE7-EC37-4205-86A3-9851374CCD7F}" type="presParOf" srcId="{E2792164-7881-47F0-B6CA-7B7B8D7630F2}" destId="{7A8444C6-0D72-4E60-9E23-9A5DBDEB7951}" srcOrd="0" destOrd="0" presId="urn:microsoft.com/office/officeart/2008/layout/VerticalCurvedList"/>
    <dgm:cxn modelId="{91BD9BDE-7586-4C7F-9D36-76CC1B46CDBD}" type="presParOf" srcId="{7A8444C6-0D72-4E60-9E23-9A5DBDEB7951}" destId="{FC3FB657-38A6-477A-9117-27B45E64C558}" srcOrd="0" destOrd="0" presId="urn:microsoft.com/office/officeart/2008/layout/VerticalCurvedList"/>
    <dgm:cxn modelId="{6F9D63E6-468A-49AE-8904-3F8AF979E1DC}" type="presParOf" srcId="{7A8444C6-0D72-4E60-9E23-9A5DBDEB7951}" destId="{BDDAB928-32DF-4FB2-8FD0-F5EA6CE89C29}" srcOrd="1" destOrd="0" presId="urn:microsoft.com/office/officeart/2008/layout/VerticalCurvedList"/>
    <dgm:cxn modelId="{2257505D-232F-4B22-B526-0367C72119A6}" type="presParOf" srcId="{7A8444C6-0D72-4E60-9E23-9A5DBDEB7951}" destId="{172A81C9-56FD-4D6B-AD28-1AE15DEC3306}" srcOrd="2" destOrd="0" presId="urn:microsoft.com/office/officeart/2008/layout/VerticalCurvedList"/>
    <dgm:cxn modelId="{EBB3A8FB-F091-47B3-B248-B404F6D5A903}" type="presParOf" srcId="{7A8444C6-0D72-4E60-9E23-9A5DBDEB7951}" destId="{FF7A5D1C-02E2-455C-9A26-5F17E7C36837}" srcOrd="3" destOrd="0" presId="urn:microsoft.com/office/officeart/2008/layout/VerticalCurvedList"/>
    <dgm:cxn modelId="{88EF3366-0FDD-479A-A71E-79091BDC346B}" type="presParOf" srcId="{E2792164-7881-47F0-B6CA-7B7B8D7630F2}" destId="{21465999-DA9D-47E0-A76E-1092BA38FE72}" srcOrd="1" destOrd="0" presId="urn:microsoft.com/office/officeart/2008/layout/VerticalCurvedList"/>
    <dgm:cxn modelId="{C99D6620-A2C5-4A1E-AF99-A0B3BDC2DB4C}" type="presParOf" srcId="{E2792164-7881-47F0-B6CA-7B7B8D7630F2}" destId="{09A7886F-4842-476B-8D20-31C2CEF650CD}" srcOrd="2" destOrd="0" presId="urn:microsoft.com/office/officeart/2008/layout/VerticalCurvedList"/>
    <dgm:cxn modelId="{B4970346-4855-4901-B04A-ACCD6ECC0F35}" type="presParOf" srcId="{09A7886F-4842-476B-8D20-31C2CEF650CD}" destId="{7B03D9E1-3C9E-4181-B4BD-DA961D590254}" srcOrd="0" destOrd="0" presId="urn:microsoft.com/office/officeart/2008/layout/VerticalCurvedList"/>
    <dgm:cxn modelId="{C8F603DD-99EA-4C6C-8553-E07E109C5892}" type="presParOf" srcId="{E2792164-7881-47F0-B6CA-7B7B8D7630F2}" destId="{0736ACFC-C45A-456B-9AE7-97C6949EA691}" srcOrd="3" destOrd="0" presId="urn:microsoft.com/office/officeart/2008/layout/VerticalCurvedList"/>
    <dgm:cxn modelId="{BE9CD650-FAA2-41EC-9CBE-F5977212D990}" type="presParOf" srcId="{E2792164-7881-47F0-B6CA-7B7B8D7630F2}" destId="{09633794-7277-4BF1-95CC-2529C2E5D9D3}" srcOrd="4" destOrd="0" presId="urn:microsoft.com/office/officeart/2008/layout/VerticalCurvedList"/>
    <dgm:cxn modelId="{8A578A59-11DF-48CC-AA52-728AA54497B5}" type="presParOf" srcId="{09633794-7277-4BF1-95CC-2529C2E5D9D3}" destId="{74BB29C9-8264-4FF8-832C-B33305BA0F72}" srcOrd="0" destOrd="0" presId="urn:microsoft.com/office/officeart/2008/layout/VerticalCurvedList"/>
    <dgm:cxn modelId="{1160CF13-D33E-489D-8E19-7E9852FBD043}" type="presParOf" srcId="{E2792164-7881-47F0-B6CA-7B7B8D7630F2}" destId="{ECE60355-0B67-4A11-8DBD-17B45CC93353}" srcOrd="5" destOrd="0" presId="urn:microsoft.com/office/officeart/2008/layout/VerticalCurvedList"/>
    <dgm:cxn modelId="{5C39E7B1-9A7D-4980-8398-DE34ACF5D014}" type="presParOf" srcId="{E2792164-7881-47F0-B6CA-7B7B8D7630F2}" destId="{09EFE4C0-2678-4A54-961C-1321F29B1B40}" srcOrd="6" destOrd="0" presId="urn:microsoft.com/office/officeart/2008/layout/VerticalCurvedList"/>
    <dgm:cxn modelId="{CF857924-ADDF-45B4-AD19-B7BEA645CF0C}" type="presParOf" srcId="{09EFE4C0-2678-4A54-961C-1321F29B1B40}" destId="{E2136661-1E46-4897-B68A-334CEDD18CDD}" srcOrd="0" destOrd="0" presId="urn:microsoft.com/office/officeart/2008/layout/VerticalCurvedList"/>
    <dgm:cxn modelId="{C7DBB6FB-8C57-433A-B4E8-1C52DF5CF24C}" type="presParOf" srcId="{E2792164-7881-47F0-B6CA-7B7B8D7630F2}" destId="{7C350F31-145E-454B-A286-04E601D75563}" srcOrd="7" destOrd="0" presId="urn:microsoft.com/office/officeart/2008/layout/VerticalCurvedList"/>
    <dgm:cxn modelId="{0C5FA7B5-55E5-4343-AA47-B19ABA111933}" type="presParOf" srcId="{E2792164-7881-47F0-B6CA-7B7B8D7630F2}" destId="{BCA4C9B0-3AFC-4628-B2DA-82AEF82758CD}" srcOrd="8" destOrd="0" presId="urn:microsoft.com/office/officeart/2008/layout/VerticalCurvedList"/>
    <dgm:cxn modelId="{4B967072-EE54-46AC-A90F-201948E4D262}" type="presParOf" srcId="{BCA4C9B0-3AFC-4628-B2DA-82AEF82758CD}" destId="{F2313D6C-8320-48A0-9576-311F12308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92891F-509E-4179-B07C-9A8052A235C1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</dgm:pt>
    <dgm:pt modelId="{18796F29-6C31-4FBD-8BA3-4FECB2CBAA8A}">
      <dgm:prSet phldrT="[Текст]" custT="1"/>
      <dgm:spPr/>
      <dgm:t>
        <a:bodyPr/>
        <a:lstStyle/>
        <a:p>
          <a:r>
            <a:rPr lang="ru-RU" sz="1400" b="1" i="0" dirty="0" smtClean="0"/>
            <a:t>УО «Белорусская государственная сельскохозяйственная академия» </a:t>
          </a:r>
        </a:p>
        <a:p>
          <a:r>
            <a:rPr lang="ru-RU" sz="1400" b="0" i="0" dirty="0" smtClean="0"/>
            <a:t>Ответственный за проведение исследований Скорина В.В., доктор сельскохозяйственных наук, </a:t>
          </a:r>
        </a:p>
        <a:p>
          <a:r>
            <a:rPr lang="ru-RU" sz="1400" b="0" i="0" dirty="0" smtClean="0"/>
            <a:t>Брестская область,</a:t>
          </a:r>
        </a:p>
        <a:p>
          <a:r>
            <a:rPr lang="ru-RU" sz="1400" b="0" i="0" dirty="0" smtClean="0"/>
            <a:t> Почва : дерново-подзолистая </a:t>
          </a:r>
          <a:endParaRPr lang="ru-RU" sz="1400" dirty="0"/>
        </a:p>
      </dgm:t>
    </dgm:pt>
    <dgm:pt modelId="{B66B9A33-874E-4C8B-9604-A9F6C8901C08}" type="parTrans" cxnId="{4B5BA522-5679-430D-BD61-504493B636E4}">
      <dgm:prSet/>
      <dgm:spPr/>
      <dgm:t>
        <a:bodyPr/>
        <a:lstStyle/>
        <a:p>
          <a:endParaRPr lang="ru-RU"/>
        </a:p>
      </dgm:t>
    </dgm:pt>
    <dgm:pt modelId="{F0CC5200-1A6D-45F3-AC1E-559C5D21A2CD}" type="sibTrans" cxnId="{4B5BA522-5679-430D-BD61-504493B636E4}">
      <dgm:prSet/>
      <dgm:spPr/>
      <dgm:t>
        <a:bodyPr/>
        <a:lstStyle/>
        <a:p>
          <a:endParaRPr lang="ru-RU"/>
        </a:p>
      </dgm:t>
    </dgm:pt>
    <dgm:pt modelId="{3BEE9188-67A6-4E56-9F7E-B65DBEE1DD4A}">
      <dgm:prSet phldrT="[Текст]" custT="1"/>
      <dgm:spPr/>
      <dgm:t>
        <a:bodyPr/>
        <a:lstStyle/>
        <a:p>
          <a:r>
            <a:rPr lang="ru-RU" sz="1400" b="1" dirty="0" smtClean="0"/>
            <a:t>ФГБНУ «Курский научно-исследовательский институт агропромышленного производства» </a:t>
          </a:r>
        </a:p>
        <a:p>
          <a:r>
            <a:rPr lang="ru-RU" sz="1400" b="0" i="0" dirty="0" smtClean="0"/>
            <a:t>Ответственный за проведение исследований </a:t>
          </a:r>
          <a:r>
            <a:rPr lang="ru-RU" sz="1400" b="0" i="0" dirty="0" smtClean="0"/>
            <a:t>к.б.н. Лукьянов </a:t>
          </a:r>
          <a:r>
            <a:rPr lang="ru-RU" sz="1400" b="0" i="0" dirty="0" smtClean="0"/>
            <a:t>В.А. </a:t>
          </a:r>
          <a:r>
            <a:rPr lang="ru-RU" sz="1400" b="0" i="0" dirty="0" smtClean="0"/>
            <a:t>Курск</a:t>
          </a:r>
          <a:r>
            <a:rPr lang="ru-RU" sz="1400" b="0" i="0" dirty="0" smtClean="0"/>
            <a:t>; </a:t>
          </a:r>
        </a:p>
        <a:p>
          <a:r>
            <a:rPr lang="ru-RU" sz="1400" b="0" i="0" dirty="0" smtClean="0"/>
            <a:t>Курская область, </a:t>
          </a:r>
        </a:p>
        <a:p>
          <a:r>
            <a:rPr lang="ru-RU" sz="1400" b="0" i="0" dirty="0" smtClean="0"/>
            <a:t>Почва: серая лесная и чернозем.  </a:t>
          </a:r>
          <a:endParaRPr lang="ru-RU" sz="1400" dirty="0"/>
        </a:p>
      </dgm:t>
    </dgm:pt>
    <dgm:pt modelId="{35672CCA-5E58-4741-9F49-E5656649B7C4}" type="parTrans" cxnId="{52E5C064-4279-41BB-BDF3-E77C252B96FC}">
      <dgm:prSet/>
      <dgm:spPr/>
      <dgm:t>
        <a:bodyPr/>
        <a:lstStyle/>
        <a:p>
          <a:endParaRPr lang="ru-RU"/>
        </a:p>
      </dgm:t>
    </dgm:pt>
    <dgm:pt modelId="{6EE1A436-295A-4D72-B5FC-F382547A5A8E}" type="sibTrans" cxnId="{52E5C064-4279-41BB-BDF3-E77C252B96FC}">
      <dgm:prSet/>
      <dgm:spPr/>
      <dgm:t>
        <a:bodyPr/>
        <a:lstStyle/>
        <a:p>
          <a:endParaRPr lang="ru-RU"/>
        </a:p>
      </dgm:t>
    </dgm:pt>
    <dgm:pt modelId="{22FC840D-8935-40AF-9153-5815E195F1E7}">
      <dgm:prSet phldrT="[Текст]" custT="1"/>
      <dgm:spPr/>
      <dgm:t>
        <a:bodyPr/>
        <a:lstStyle/>
        <a:p>
          <a:r>
            <a:rPr lang="ru-RU" sz="1400" b="1" i="0" dirty="0" err="1" smtClean="0"/>
            <a:t>Владимировский</a:t>
          </a:r>
          <a:r>
            <a:rPr lang="ru-RU" sz="1400" b="1" i="0" dirty="0" smtClean="0"/>
            <a:t> Государственный университет (</a:t>
          </a:r>
          <a:r>
            <a:rPr lang="ru-RU" sz="1400" b="1" i="0" dirty="0" err="1" smtClean="0"/>
            <a:t>ВлГУ</a:t>
          </a:r>
          <a:r>
            <a:rPr lang="ru-RU" sz="1400" b="1" i="0" dirty="0" smtClean="0"/>
            <a:t> им. А.Г. и Н.Г. Столетовых).</a:t>
          </a:r>
        </a:p>
        <a:p>
          <a:r>
            <a:rPr lang="ru-RU" sz="1400" b="1" i="0" dirty="0" smtClean="0"/>
            <a:t> </a:t>
          </a:r>
          <a:r>
            <a:rPr lang="ru-RU" sz="1400" b="0" i="0" dirty="0" smtClean="0"/>
            <a:t>Ответственный за проведение исследований  </a:t>
          </a:r>
          <a:r>
            <a:rPr lang="ru-RU" sz="1400" b="0" i="0" dirty="0" err="1" smtClean="0"/>
            <a:t>к.б.н.Титов</a:t>
          </a:r>
          <a:r>
            <a:rPr lang="ru-RU" sz="1400" b="0" i="0" dirty="0" smtClean="0"/>
            <a:t> </a:t>
          </a:r>
          <a:r>
            <a:rPr lang="ru-RU" sz="1400" b="0" i="0" dirty="0" smtClean="0"/>
            <a:t>И.Н., </a:t>
          </a:r>
        </a:p>
        <a:p>
          <a:r>
            <a:rPr lang="ru-RU" sz="1400" b="0" i="0" dirty="0" smtClean="0"/>
            <a:t>Владимир,</a:t>
          </a:r>
        </a:p>
        <a:p>
          <a:r>
            <a:rPr lang="ru-RU" sz="1400" b="0" i="0" dirty="0" smtClean="0"/>
            <a:t> Почва : серая лесная и чернозем.</a:t>
          </a:r>
          <a:r>
            <a:rPr lang="ru-RU" sz="1300" b="0" i="0" dirty="0" smtClean="0"/>
            <a:t>  </a:t>
          </a:r>
          <a:endParaRPr lang="ru-RU" sz="1300" b="0" dirty="0"/>
        </a:p>
      </dgm:t>
    </dgm:pt>
    <dgm:pt modelId="{F92E3805-5A69-4B7F-A552-2AC37AD6E56B}" type="parTrans" cxnId="{A0AC7944-54EC-492E-A73E-1508140A70F2}">
      <dgm:prSet/>
      <dgm:spPr/>
      <dgm:t>
        <a:bodyPr/>
        <a:lstStyle/>
        <a:p>
          <a:endParaRPr lang="ru-RU"/>
        </a:p>
      </dgm:t>
    </dgm:pt>
    <dgm:pt modelId="{42442B2F-32BA-45C8-A1BC-2AD651E9100E}" type="sibTrans" cxnId="{A0AC7944-54EC-492E-A73E-1508140A70F2}">
      <dgm:prSet/>
      <dgm:spPr/>
      <dgm:t>
        <a:bodyPr/>
        <a:lstStyle/>
        <a:p>
          <a:endParaRPr lang="ru-RU"/>
        </a:p>
      </dgm:t>
    </dgm:pt>
    <dgm:pt modelId="{DB82A0E1-3D04-446A-90FF-9566C827B223}" type="pres">
      <dgm:prSet presAssocID="{6792891F-509E-4179-B07C-9A8052A235C1}" presName="Name0" presStyleCnt="0">
        <dgm:presLayoutVars>
          <dgm:dir/>
          <dgm:resizeHandles val="exact"/>
        </dgm:presLayoutVars>
      </dgm:prSet>
      <dgm:spPr/>
    </dgm:pt>
    <dgm:pt modelId="{F64AF98A-44CE-4D5E-A621-135B3BFA2A9C}" type="pres">
      <dgm:prSet presAssocID="{6792891F-509E-4179-B07C-9A8052A235C1}" presName="bkgdShp" presStyleLbl="alignAccFollowNode1" presStyleIdx="0" presStyleCnt="1" custLinFactNeighborX="-2093" custLinFactNeighborY="-2325"/>
      <dgm:spPr/>
    </dgm:pt>
    <dgm:pt modelId="{7D690155-85C7-4EAF-B745-7739C764F224}" type="pres">
      <dgm:prSet presAssocID="{6792891F-509E-4179-B07C-9A8052A235C1}" presName="linComp" presStyleCnt="0"/>
      <dgm:spPr/>
    </dgm:pt>
    <dgm:pt modelId="{C3508060-1929-4A9E-8DCA-DF47A9664355}" type="pres">
      <dgm:prSet presAssocID="{18796F29-6C31-4FBD-8BA3-4FECB2CBAA8A}" presName="compNode" presStyleCnt="0"/>
      <dgm:spPr/>
    </dgm:pt>
    <dgm:pt modelId="{1CB86803-7FE2-4516-B847-8CFA9027F6CC}" type="pres">
      <dgm:prSet presAssocID="{18796F29-6C31-4FBD-8BA3-4FECB2CBAA8A}" presName="node" presStyleLbl="node1" presStyleIdx="0" presStyleCnt="3" custScaleX="94967" custScaleY="114243" custLinFactNeighborX="-468" custLinFactNeighborY="-3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A00FF-3C4A-4CE7-926A-2EFDBC1101C0}" type="pres">
      <dgm:prSet presAssocID="{18796F29-6C31-4FBD-8BA3-4FECB2CBAA8A}" presName="invisiNode" presStyleLbl="node1" presStyleIdx="0" presStyleCnt="3"/>
      <dgm:spPr/>
    </dgm:pt>
    <dgm:pt modelId="{BEEDF28D-0231-4222-AE6A-5A84B8106EED}" type="pres">
      <dgm:prSet presAssocID="{18796F29-6C31-4FBD-8BA3-4FECB2CBAA8A}" presName="imagNode" presStyleLbl="fgImgPlace1" presStyleIdx="0" presStyleCnt="3" custScaleX="86493" custScaleY="83010" custLinFactNeighborX="-1781" custLinFactNeighborY="-87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7A35CD25-04CA-460C-8319-4D17C2CD3EB5}" type="pres">
      <dgm:prSet presAssocID="{F0CC5200-1A6D-45F3-AC1E-559C5D21A2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45D768-3426-480B-BCAA-FAAF7D12D59E}" type="pres">
      <dgm:prSet presAssocID="{3BEE9188-67A6-4E56-9F7E-B65DBEE1DD4A}" presName="compNode" presStyleCnt="0"/>
      <dgm:spPr/>
    </dgm:pt>
    <dgm:pt modelId="{DCECEB6A-B52A-4229-B9D5-9866658BFC5B}" type="pres">
      <dgm:prSet presAssocID="{3BEE9188-67A6-4E56-9F7E-B65DBEE1DD4A}" presName="node" presStyleLbl="node1" presStyleIdx="1" presStyleCnt="3" custScaleX="87928" custScaleY="113748" custLinFactNeighborX="-936" custLinFactNeighborY="-4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D7ACE-90F7-45F5-A319-FEF0A4965B0B}" type="pres">
      <dgm:prSet presAssocID="{3BEE9188-67A6-4E56-9F7E-B65DBEE1DD4A}" presName="invisiNode" presStyleLbl="node1" presStyleIdx="1" presStyleCnt="3"/>
      <dgm:spPr/>
    </dgm:pt>
    <dgm:pt modelId="{E90C3838-A506-4F39-B5F7-3B989261B6C5}" type="pres">
      <dgm:prSet presAssocID="{3BEE9188-67A6-4E56-9F7E-B65DBEE1DD4A}" presName="imagNode" presStyleLbl="fgImgPlace1" presStyleIdx="1" presStyleCnt="3" custScaleX="84701" custScaleY="84687" custLinFactNeighborY="-872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2BB4AEF9-9BD5-4E4C-A85A-E747C06FADC5}" type="pres">
      <dgm:prSet presAssocID="{6EE1A436-295A-4D72-B5FC-F382547A5A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063873-F146-4D71-9353-77C4375F6B75}" type="pres">
      <dgm:prSet presAssocID="{22FC840D-8935-40AF-9153-5815E195F1E7}" presName="compNode" presStyleCnt="0"/>
      <dgm:spPr/>
    </dgm:pt>
    <dgm:pt modelId="{5BC650FE-2011-4C19-9C93-60D5E67B3B74}" type="pres">
      <dgm:prSet presAssocID="{22FC840D-8935-40AF-9153-5815E195F1E7}" presName="node" presStyleLbl="node1" presStyleIdx="2" presStyleCnt="3" custScaleX="87878" custScaleY="113742" custLinFactNeighborX="-468" custLinFactNeighborY="-3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E064E-466F-4897-B3AF-30D3E2F0D03D}" type="pres">
      <dgm:prSet presAssocID="{22FC840D-8935-40AF-9153-5815E195F1E7}" presName="invisiNode" presStyleLbl="node1" presStyleIdx="2" presStyleCnt="3"/>
      <dgm:spPr/>
    </dgm:pt>
    <dgm:pt modelId="{478A9986-DFA3-4AD8-8786-AD48FFE14328}" type="pres">
      <dgm:prSet presAssocID="{22FC840D-8935-40AF-9153-5815E195F1E7}" presName="imagNode" presStyleLbl="fgImgPlace1" presStyleIdx="2" presStyleCnt="3" custScaleX="80865" custScaleY="83048" custLinFactNeighborX="2647" custLinFactNeighborY="-95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03CA1A9-D883-4FC1-8F39-20409B7502B7}" type="presOf" srcId="{6792891F-509E-4179-B07C-9A8052A235C1}" destId="{DB82A0E1-3D04-446A-90FF-9566C827B223}" srcOrd="0" destOrd="0" presId="urn:microsoft.com/office/officeart/2005/8/layout/pList2#1"/>
    <dgm:cxn modelId="{A0AC7944-54EC-492E-A73E-1508140A70F2}" srcId="{6792891F-509E-4179-B07C-9A8052A235C1}" destId="{22FC840D-8935-40AF-9153-5815E195F1E7}" srcOrd="2" destOrd="0" parTransId="{F92E3805-5A69-4B7F-A552-2AC37AD6E56B}" sibTransId="{42442B2F-32BA-45C8-A1BC-2AD651E9100E}"/>
    <dgm:cxn modelId="{52E5C064-4279-41BB-BDF3-E77C252B96FC}" srcId="{6792891F-509E-4179-B07C-9A8052A235C1}" destId="{3BEE9188-67A6-4E56-9F7E-B65DBEE1DD4A}" srcOrd="1" destOrd="0" parTransId="{35672CCA-5E58-4741-9F49-E5656649B7C4}" sibTransId="{6EE1A436-295A-4D72-B5FC-F382547A5A8E}"/>
    <dgm:cxn modelId="{4D0074B6-CB8B-4D77-8CF6-E09E60636CC5}" type="presOf" srcId="{6EE1A436-295A-4D72-B5FC-F382547A5A8E}" destId="{2BB4AEF9-9BD5-4E4C-A85A-E747C06FADC5}" srcOrd="0" destOrd="0" presId="urn:microsoft.com/office/officeart/2005/8/layout/pList2#1"/>
    <dgm:cxn modelId="{D9776849-7D33-48B8-B4A2-03035C8B6377}" type="presOf" srcId="{3BEE9188-67A6-4E56-9F7E-B65DBEE1DD4A}" destId="{DCECEB6A-B52A-4229-B9D5-9866658BFC5B}" srcOrd="0" destOrd="0" presId="urn:microsoft.com/office/officeart/2005/8/layout/pList2#1"/>
    <dgm:cxn modelId="{4B5BA522-5679-430D-BD61-504493B636E4}" srcId="{6792891F-509E-4179-B07C-9A8052A235C1}" destId="{18796F29-6C31-4FBD-8BA3-4FECB2CBAA8A}" srcOrd="0" destOrd="0" parTransId="{B66B9A33-874E-4C8B-9604-A9F6C8901C08}" sibTransId="{F0CC5200-1A6D-45F3-AC1E-559C5D21A2CD}"/>
    <dgm:cxn modelId="{61584CB1-6C34-4028-9A83-AE891334F1C2}" type="presOf" srcId="{F0CC5200-1A6D-45F3-AC1E-559C5D21A2CD}" destId="{7A35CD25-04CA-460C-8319-4D17C2CD3EB5}" srcOrd="0" destOrd="0" presId="urn:microsoft.com/office/officeart/2005/8/layout/pList2#1"/>
    <dgm:cxn modelId="{D8FF3E30-5AB8-47AA-B1CA-84137B93C07B}" type="presOf" srcId="{22FC840D-8935-40AF-9153-5815E195F1E7}" destId="{5BC650FE-2011-4C19-9C93-60D5E67B3B74}" srcOrd="0" destOrd="0" presId="urn:microsoft.com/office/officeart/2005/8/layout/pList2#1"/>
    <dgm:cxn modelId="{C85CA22F-0D26-489F-9281-4A56694073E8}" type="presOf" srcId="{18796F29-6C31-4FBD-8BA3-4FECB2CBAA8A}" destId="{1CB86803-7FE2-4516-B847-8CFA9027F6CC}" srcOrd="0" destOrd="0" presId="urn:microsoft.com/office/officeart/2005/8/layout/pList2#1"/>
    <dgm:cxn modelId="{E087CDC3-6ADA-45F2-833F-5523D0F1CB08}" type="presParOf" srcId="{DB82A0E1-3D04-446A-90FF-9566C827B223}" destId="{F64AF98A-44CE-4D5E-A621-135B3BFA2A9C}" srcOrd="0" destOrd="0" presId="urn:microsoft.com/office/officeart/2005/8/layout/pList2#1"/>
    <dgm:cxn modelId="{76BE7604-62D7-4AAC-9EE3-A72112D37B2C}" type="presParOf" srcId="{DB82A0E1-3D04-446A-90FF-9566C827B223}" destId="{7D690155-85C7-4EAF-B745-7739C764F224}" srcOrd="1" destOrd="0" presId="urn:microsoft.com/office/officeart/2005/8/layout/pList2#1"/>
    <dgm:cxn modelId="{1D595220-8FFE-49A5-8750-AC0D3E8C198C}" type="presParOf" srcId="{7D690155-85C7-4EAF-B745-7739C764F224}" destId="{C3508060-1929-4A9E-8DCA-DF47A9664355}" srcOrd="0" destOrd="0" presId="urn:microsoft.com/office/officeart/2005/8/layout/pList2#1"/>
    <dgm:cxn modelId="{783794EE-1CA2-4CE4-B5CE-37063625FAA7}" type="presParOf" srcId="{C3508060-1929-4A9E-8DCA-DF47A9664355}" destId="{1CB86803-7FE2-4516-B847-8CFA9027F6CC}" srcOrd="0" destOrd="0" presId="urn:microsoft.com/office/officeart/2005/8/layout/pList2#1"/>
    <dgm:cxn modelId="{3F1D61D1-A17B-4314-803A-0984A39FA696}" type="presParOf" srcId="{C3508060-1929-4A9E-8DCA-DF47A9664355}" destId="{9F8A00FF-3C4A-4CE7-926A-2EFDBC1101C0}" srcOrd="1" destOrd="0" presId="urn:microsoft.com/office/officeart/2005/8/layout/pList2#1"/>
    <dgm:cxn modelId="{85FA6178-1471-40F6-88B3-3E20E353C6D1}" type="presParOf" srcId="{C3508060-1929-4A9E-8DCA-DF47A9664355}" destId="{BEEDF28D-0231-4222-AE6A-5A84B8106EED}" srcOrd="2" destOrd="0" presId="urn:microsoft.com/office/officeart/2005/8/layout/pList2#1"/>
    <dgm:cxn modelId="{E703FC05-74BC-4A89-8762-FF54F9719D26}" type="presParOf" srcId="{7D690155-85C7-4EAF-B745-7739C764F224}" destId="{7A35CD25-04CA-460C-8319-4D17C2CD3EB5}" srcOrd="1" destOrd="0" presId="urn:microsoft.com/office/officeart/2005/8/layout/pList2#1"/>
    <dgm:cxn modelId="{BA8C76DD-C05D-459E-8947-7DCF7597CC4D}" type="presParOf" srcId="{7D690155-85C7-4EAF-B745-7739C764F224}" destId="{C045D768-3426-480B-BCAA-FAAF7D12D59E}" srcOrd="2" destOrd="0" presId="urn:microsoft.com/office/officeart/2005/8/layout/pList2#1"/>
    <dgm:cxn modelId="{AE6D51CB-2C67-4735-B60F-67ED22860B14}" type="presParOf" srcId="{C045D768-3426-480B-BCAA-FAAF7D12D59E}" destId="{DCECEB6A-B52A-4229-B9D5-9866658BFC5B}" srcOrd="0" destOrd="0" presId="urn:microsoft.com/office/officeart/2005/8/layout/pList2#1"/>
    <dgm:cxn modelId="{18D03F24-9F4D-4A5B-A2CC-8BDA43911A75}" type="presParOf" srcId="{C045D768-3426-480B-BCAA-FAAF7D12D59E}" destId="{625D7ACE-90F7-45F5-A319-FEF0A4965B0B}" srcOrd="1" destOrd="0" presId="urn:microsoft.com/office/officeart/2005/8/layout/pList2#1"/>
    <dgm:cxn modelId="{5F629588-F1ED-4C02-A3BE-BBA2E5C50A39}" type="presParOf" srcId="{C045D768-3426-480B-BCAA-FAAF7D12D59E}" destId="{E90C3838-A506-4F39-B5F7-3B989261B6C5}" srcOrd="2" destOrd="0" presId="urn:microsoft.com/office/officeart/2005/8/layout/pList2#1"/>
    <dgm:cxn modelId="{0CA27152-6C17-499B-A40C-13173FCCBD33}" type="presParOf" srcId="{7D690155-85C7-4EAF-B745-7739C764F224}" destId="{2BB4AEF9-9BD5-4E4C-A85A-E747C06FADC5}" srcOrd="3" destOrd="0" presId="urn:microsoft.com/office/officeart/2005/8/layout/pList2#1"/>
    <dgm:cxn modelId="{77B904CC-0C29-41F3-A640-CC5008AAB627}" type="presParOf" srcId="{7D690155-85C7-4EAF-B745-7739C764F224}" destId="{9D063873-F146-4D71-9353-77C4375F6B75}" srcOrd="4" destOrd="0" presId="urn:microsoft.com/office/officeart/2005/8/layout/pList2#1"/>
    <dgm:cxn modelId="{18F43A1E-6350-452F-B9E0-3EEE5DA1D758}" type="presParOf" srcId="{9D063873-F146-4D71-9353-77C4375F6B75}" destId="{5BC650FE-2011-4C19-9C93-60D5E67B3B74}" srcOrd="0" destOrd="0" presId="urn:microsoft.com/office/officeart/2005/8/layout/pList2#1"/>
    <dgm:cxn modelId="{F2D3BC5C-F777-4327-96C8-83DA2DDEA3C8}" type="presParOf" srcId="{9D063873-F146-4D71-9353-77C4375F6B75}" destId="{A55E064E-466F-4897-B3AF-30D3E2F0D03D}" srcOrd="1" destOrd="0" presId="urn:microsoft.com/office/officeart/2005/8/layout/pList2#1"/>
    <dgm:cxn modelId="{2A16A4B2-9E8E-4AEF-8950-8CC15B13F200}" type="presParOf" srcId="{9D063873-F146-4D71-9353-77C4375F6B75}" destId="{478A9986-DFA3-4AD8-8786-AD48FFE1432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B928-32DF-4FB2-8FD0-F5EA6CE89C29}">
      <dsp:nvSpPr>
        <dsp:cNvPr id="0" name=""/>
        <dsp:cNvSpPr/>
      </dsp:nvSpPr>
      <dsp:spPr>
        <a:xfrm>
          <a:off x="-6283092" y="-926558"/>
          <a:ext cx="7189828" cy="7189828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65999-DA9D-47E0-A76E-1092BA38FE72}">
      <dsp:nvSpPr>
        <dsp:cNvPr id="0" name=""/>
        <dsp:cNvSpPr/>
      </dsp:nvSpPr>
      <dsp:spPr>
        <a:xfrm>
          <a:off x="266710" y="165710"/>
          <a:ext cx="7217407" cy="130680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225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При обработке семян </a:t>
          </a:r>
          <a:r>
            <a:rPr lang="ru-RU" sz="1700" b="1" kern="1200" dirty="0" err="1" smtClean="0"/>
            <a:t>АгроВермом</a:t>
          </a:r>
          <a:r>
            <a:rPr lang="ru-RU" sz="1700" b="1" kern="1200" dirty="0" smtClean="0"/>
            <a:t> </a:t>
          </a:r>
          <a:r>
            <a:rPr lang="ru-RU" sz="1700" kern="1200" dirty="0" smtClean="0"/>
            <a:t> растения образуют более мощную корневую систему и приобретают устойчивость к заболеваниям, меньше поражаются корневыми и прикорневыми </a:t>
          </a:r>
          <a:r>
            <a:rPr lang="ru-RU" sz="1700" kern="1200" dirty="0" err="1" smtClean="0"/>
            <a:t>гнилями</a:t>
          </a:r>
          <a:r>
            <a:rPr lang="ru-RU" sz="1700" kern="1200" dirty="0" smtClean="0"/>
            <a:t> (опыты проведены в МГУ на кафедре почвоведения), </a:t>
          </a:r>
          <a:r>
            <a:rPr lang="ru-RU" sz="1700" kern="1200" dirty="0" smtClean="0"/>
            <a:t>всхожесть </a:t>
          </a:r>
          <a:r>
            <a:rPr lang="ru-RU" sz="1700" kern="1200" dirty="0" smtClean="0"/>
            <a:t>и энергия прорастания </a:t>
          </a:r>
          <a:r>
            <a:rPr lang="ru-RU" sz="1700" kern="1200" dirty="0" smtClean="0"/>
            <a:t>семян увеличивается на 32%</a:t>
          </a:r>
          <a:endParaRPr lang="ru-RU" sz="1700" kern="1200" dirty="0"/>
        </a:p>
      </dsp:txBody>
      <dsp:txXfrm>
        <a:off x="266710" y="165710"/>
        <a:ext cx="7217407" cy="1306808"/>
      </dsp:txXfrm>
    </dsp:sp>
    <dsp:sp modelId="{7B03D9E1-3C9E-4181-B4BD-DA961D590254}">
      <dsp:nvSpPr>
        <dsp:cNvPr id="0" name=""/>
        <dsp:cNvSpPr/>
      </dsp:nvSpPr>
      <dsp:spPr>
        <a:xfrm flipH="1">
          <a:off x="544725" y="713125"/>
          <a:ext cx="202025" cy="2243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736ACFC-C45A-456B-9AE7-97C6949EA691}">
      <dsp:nvSpPr>
        <dsp:cNvPr id="0" name=""/>
        <dsp:cNvSpPr/>
      </dsp:nvSpPr>
      <dsp:spPr>
        <a:xfrm>
          <a:off x="517742" y="1427159"/>
          <a:ext cx="7189092" cy="149347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72970"/>
                <a:satOff val="-477"/>
                <a:lumOff val="818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72970"/>
                <a:satOff val="-477"/>
                <a:lumOff val="818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72970"/>
                <a:satOff val="-477"/>
                <a:lumOff val="81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225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Использование </a:t>
          </a:r>
          <a:r>
            <a:rPr lang="ru-RU" sz="1600" b="1" kern="1200" dirty="0" err="1" smtClean="0"/>
            <a:t>АгроВерма</a:t>
          </a:r>
          <a:r>
            <a:rPr lang="ru-RU" sz="1600" b="1" kern="1200" dirty="0" smtClean="0"/>
            <a:t> </a:t>
          </a:r>
          <a:r>
            <a:rPr lang="ru-RU" sz="1600" kern="1200" dirty="0" smtClean="0"/>
            <a:t> вписывается в систему агротехнических мероприятий по защите растений и не требует дополнительных затрат на внесение. Работать можно совместно с любыми </a:t>
          </a:r>
          <a:r>
            <a:rPr lang="ru-RU" sz="1600" kern="1200" dirty="0" err="1" smtClean="0"/>
            <a:t>пестицидными</a:t>
          </a:r>
          <a:r>
            <a:rPr lang="ru-RU" sz="1600" kern="1200" dirty="0" smtClean="0"/>
            <a:t> обработками. Совместим со всеми </a:t>
          </a:r>
          <a:r>
            <a:rPr lang="ru-RU" sz="1600" kern="1200" dirty="0" err="1" smtClean="0"/>
            <a:t>агрохимикатами</a:t>
          </a:r>
          <a:r>
            <a:rPr lang="ru-RU" sz="1600" kern="1200" dirty="0" smtClean="0"/>
            <a:t>, не выпадает в осадок при приготовлении баковой смеси.</a:t>
          </a:r>
          <a:endParaRPr lang="ru-RU" sz="1600" kern="1200" dirty="0"/>
        </a:p>
      </dsp:txBody>
      <dsp:txXfrm>
        <a:off x="517742" y="1427159"/>
        <a:ext cx="7189092" cy="1493475"/>
      </dsp:txXfrm>
    </dsp:sp>
    <dsp:sp modelId="{74BB29C9-8264-4FF8-832C-B33305BA0F72}">
      <dsp:nvSpPr>
        <dsp:cNvPr id="0" name=""/>
        <dsp:cNvSpPr/>
      </dsp:nvSpPr>
      <dsp:spPr>
        <a:xfrm>
          <a:off x="671976" y="1952018"/>
          <a:ext cx="193325" cy="1893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72970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E60355-0B67-4A11-8DBD-17B45CC93353}">
      <dsp:nvSpPr>
        <dsp:cNvPr id="0" name=""/>
        <dsp:cNvSpPr/>
      </dsp:nvSpPr>
      <dsp:spPr>
        <a:xfrm>
          <a:off x="342948" y="2867324"/>
          <a:ext cx="7536054" cy="108829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45939"/>
                <a:satOff val="-954"/>
                <a:lumOff val="1636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45939"/>
                <a:satOff val="-954"/>
                <a:lumOff val="1636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45939"/>
                <a:satOff val="-954"/>
                <a:lumOff val="163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225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АгроВерм</a:t>
          </a:r>
          <a:r>
            <a:rPr lang="ru-RU" sz="1700" b="1" kern="1200" dirty="0" smtClean="0"/>
            <a:t> улучшает качественные характеристики урожая</a:t>
          </a:r>
          <a:r>
            <a:rPr lang="ru-RU" sz="1700" kern="1200" dirty="0" smtClean="0"/>
            <a:t> (повышает содержание клейковины, углеводов, </a:t>
          </a:r>
          <a:r>
            <a:rPr lang="ru-RU" sz="1700" kern="1200" dirty="0" smtClean="0"/>
            <a:t>витаминов на 20%). </a:t>
          </a:r>
          <a:endParaRPr lang="ru-RU" sz="1700" kern="1200" dirty="0"/>
        </a:p>
      </dsp:txBody>
      <dsp:txXfrm>
        <a:off x="342948" y="2867324"/>
        <a:ext cx="7536054" cy="1088299"/>
      </dsp:txXfrm>
    </dsp:sp>
    <dsp:sp modelId="{E2136661-1E46-4897-B68A-334CEDD18CDD}">
      <dsp:nvSpPr>
        <dsp:cNvPr id="0" name=""/>
        <dsp:cNvSpPr/>
      </dsp:nvSpPr>
      <dsp:spPr>
        <a:xfrm>
          <a:off x="630139" y="3235280"/>
          <a:ext cx="187182" cy="2022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45939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7A963D-29CA-45B9-A1EF-B15C72931AED}">
      <dsp:nvSpPr>
        <dsp:cNvPr id="0" name=""/>
        <dsp:cNvSpPr/>
      </dsp:nvSpPr>
      <dsp:spPr>
        <a:xfrm>
          <a:off x="85663" y="3843205"/>
          <a:ext cx="7032843" cy="142351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225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АгроВерм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оказывет</a:t>
          </a:r>
          <a:r>
            <a:rPr lang="ru-RU" sz="1600" b="1" kern="1200" dirty="0" smtClean="0"/>
            <a:t> влияние через </a:t>
          </a:r>
          <a:r>
            <a:rPr lang="ru-RU" sz="1600" b="1" kern="1200" dirty="0" err="1" smtClean="0"/>
            <a:t>ризосферное</a:t>
          </a:r>
          <a:r>
            <a:rPr lang="ru-RU" sz="1600" b="1" kern="1200" dirty="0" smtClean="0"/>
            <a:t> микробное сообщество</a:t>
          </a:r>
          <a:r>
            <a:rPr lang="ru-RU" sz="1600" kern="1200" dirty="0" smtClean="0"/>
            <a:t>. Стимулирует развитие полезной микрофлоры на листовой поверхности и в корневой зоне, повышает рост микроорганизмов, в том числе азотфиксирующих, что улучшает </a:t>
          </a:r>
          <a:r>
            <a:rPr lang="ru-RU" sz="1600" kern="1200" dirty="0" err="1" smtClean="0"/>
            <a:t>усваиваемость</a:t>
          </a:r>
          <a:r>
            <a:rPr lang="ru-RU" sz="1600" kern="1200" dirty="0" smtClean="0"/>
            <a:t> </a:t>
          </a:r>
          <a:r>
            <a:rPr lang="en-US" sz="1600" kern="1200" dirty="0" smtClean="0"/>
            <a:t>NPK</a:t>
          </a:r>
          <a:r>
            <a:rPr lang="ru-RU" sz="1600" kern="1200" dirty="0" smtClean="0"/>
            <a:t> до 30%, что позволяет </a:t>
          </a:r>
          <a:r>
            <a:rPr lang="ru-RU" sz="1600" kern="1200" dirty="0" smtClean="0"/>
            <a:t>эффективнее использовать минеральное питание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85663" y="3843205"/>
        <a:ext cx="7032843" cy="1423512"/>
      </dsp:txXfrm>
    </dsp:sp>
    <dsp:sp modelId="{F2313D6C-8320-48A0-9576-311F1230865B}">
      <dsp:nvSpPr>
        <dsp:cNvPr id="0" name=""/>
        <dsp:cNvSpPr/>
      </dsp:nvSpPr>
      <dsp:spPr>
        <a:xfrm>
          <a:off x="279626" y="4459679"/>
          <a:ext cx="191085" cy="199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B928-32DF-4FB2-8FD0-F5EA6CE89C29}">
      <dsp:nvSpPr>
        <dsp:cNvPr id="0" name=""/>
        <dsp:cNvSpPr/>
      </dsp:nvSpPr>
      <dsp:spPr>
        <a:xfrm>
          <a:off x="-6953064" y="-1046893"/>
          <a:ext cx="7911716" cy="7911716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65999-DA9D-47E0-A76E-1092BA38FE72}">
      <dsp:nvSpPr>
        <dsp:cNvPr id="0" name=""/>
        <dsp:cNvSpPr/>
      </dsp:nvSpPr>
      <dsp:spPr>
        <a:xfrm>
          <a:off x="229690" y="78200"/>
          <a:ext cx="7464867" cy="143821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78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АгроВерм</a:t>
          </a:r>
          <a:r>
            <a:rPr lang="ru-RU" sz="2000" b="1" kern="1200" dirty="0" smtClean="0"/>
            <a:t> - стимулятор роста</a:t>
          </a:r>
          <a:r>
            <a:rPr lang="ru-RU" sz="2000" kern="1200" dirty="0" smtClean="0"/>
            <a:t>. После обработки листовой поверхности интенсифицируются физиолого-биохимические процессы, позволяющие ускорить прохождение </a:t>
          </a:r>
          <a:r>
            <a:rPr lang="ru-RU" sz="2000" kern="1200" dirty="0" err="1" smtClean="0"/>
            <a:t>фенофаз</a:t>
          </a:r>
          <a:endParaRPr lang="ru-RU" sz="2000" kern="1200" dirty="0"/>
        </a:p>
      </dsp:txBody>
      <dsp:txXfrm>
        <a:off x="229690" y="78200"/>
        <a:ext cx="7464867" cy="1438214"/>
      </dsp:txXfrm>
    </dsp:sp>
    <dsp:sp modelId="{7B03D9E1-3C9E-4181-B4BD-DA961D590254}">
      <dsp:nvSpPr>
        <dsp:cNvPr id="0" name=""/>
        <dsp:cNvSpPr/>
      </dsp:nvSpPr>
      <dsp:spPr>
        <a:xfrm flipH="1">
          <a:off x="560783" y="757125"/>
          <a:ext cx="222340" cy="24688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736ACFC-C45A-456B-9AE7-97C6949EA691}">
      <dsp:nvSpPr>
        <dsp:cNvPr id="0" name=""/>
        <dsp:cNvSpPr/>
      </dsp:nvSpPr>
      <dsp:spPr>
        <a:xfrm>
          <a:off x="517773" y="1355147"/>
          <a:ext cx="7401379" cy="164365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72970"/>
                <a:satOff val="-477"/>
                <a:lumOff val="818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72970"/>
                <a:satOff val="-477"/>
                <a:lumOff val="818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72970"/>
                <a:satOff val="-477"/>
                <a:lumOff val="81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78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АгроВерм</a:t>
          </a:r>
          <a:r>
            <a:rPr lang="ru-RU" sz="2000" b="1" kern="1200" dirty="0" smtClean="0"/>
            <a:t> быстро проникает </a:t>
          </a:r>
          <a:r>
            <a:rPr lang="ru-RU" sz="2000" kern="1200" dirty="0" smtClean="0"/>
            <a:t>через мембрану до важных центров клетки растения за счет короткой химической молекулы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517773" y="1355147"/>
        <a:ext cx="7401379" cy="1643652"/>
      </dsp:txXfrm>
    </dsp:sp>
    <dsp:sp modelId="{74BB29C9-8264-4FF8-832C-B33305BA0F72}">
      <dsp:nvSpPr>
        <dsp:cNvPr id="0" name=""/>
        <dsp:cNvSpPr/>
      </dsp:nvSpPr>
      <dsp:spPr>
        <a:xfrm>
          <a:off x="700829" y="2120595"/>
          <a:ext cx="212764" cy="208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72970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E60355-0B67-4A11-8DBD-17B45CC93353}">
      <dsp:nvSpPr>
        <dsp:cNvPr id="0" name=""/>
        <dsp:cNvSpPr/>
      </dsp:nvSpPr>
      <dsp:spPr>
        <a:xfrm>
          <a:off x="263092" y="2795316"/>
          <a:ext cx="7978979" cy="161008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45939"/>
                <a:satOff val="-954"/>
                <a:lumOff val="1636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45939"/>
                <a:satOff val="-954"/>
                <a:lumOff val="1636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45939"/>
                <a:satOff val="-954"/>
                <a:lumOff val="163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78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АгроВерм</a:t>
          </a:r>
          <a:r>
            <a:rPr lang="ru-RU" sz="2000" b="1" kern="1200" dirty="0" smtClean="0"/>
            <a:t> Естественный комплексообразователь (</a:t>
          </a:r>
          <a:r>
            <a:rPr lang="ru-RU" sz="2000" b="1" kern="1200" dirty="0" err="1" smtClean="0"/>
            <a:t>хелатагент</a:t>
          </a:r>
          <a:r>
            <a:rPr lang="ru-RU" sz="2000" b="1" kern="1200" dirty="0" smtClean="0"/>
            <a:t>)</a:t>
          </a:r>
          <a:r>
            <a:rPr lang="ru-RU" sz="2000" kern="1200" dirty="0" smtClean="0"/>
            <a:t> – содержащиеся микроэлементы получены из вермикомпоста, ввиду чего имеют природную (органическую) структуру и быстро усваиваются растениями в отличие от химических препаратов.</a:t>
          </a:r>
          <a:endParaRPr lang="ru-RU" sz="2000" kern="1200" dirty="0"/>
        </a:p>
      </dsp:txBody>
      <dsp:txXfrm>
        <a:off x="263092" y="2795316"/>
        <a:ext cx="7978979" cy="1610081"/>
      </dsp:txXfrm>
    </dsp:sp>
    <dsp:sp modelId="{E2136661-1E46-4897-B68A-334CEDD18CDD}">
      <dsp:nvSpPr>
        <dsp:cNvPr id="0" name=""/>
        <dsp:cNvSpPr/>
      </dsp:nvSpPr>
      <dsp:spPr>
        <a:xfrm>
          <a:off x="654785" y="3532895"/>
          <a:ext cx="206004" cy="2225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45939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350F31-145E-454B-A286-04E601D75563}">
      <dsp:nvSpPr>
        <dsp:cNvPr id="0" name=""/>
        <dsp:cNvSpPr/>
      </dsp:nvSpPr>
      <dsp:spPr>
        <a:xfrm>
          <a:off x="32" y="4204790"/>
          <a:ext cx="8020229" cy="167386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78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Экологически чистый фунгицид</a:t>
          </a:r>
          <a:r>
            <a:rPr lang="ru-RU" sz="2000" kern="1200" dirty="0" smtClean="0"/>
            <a:t> </a:t>
          </a:r>
          <a:r>
            <a:rPr lang="ru-RU" sz="1600" kern="1200" dirty="0" smtClean="0"/>
            <a:t>- </a:t>
          </a:r>
          <a:r>
            <a:rPr lang="ru-RU" sz="2000" kern="1200" dirty="0" smtClean="0"/>
            <a:t>при использовании на протяжении вегетации растение становится более устойчивым к поражению многими болезнями (корневые гнили, плесени, бактериозы, фузариозы, мучнистая роса, ржавчина и т.д.)</a:t>
          </a:r>
          <a:endParaRPr lang="ru-RU" sz="2000" kern="1200" dirty="0"/>
        </a:p>
      </dsp:txBody>
      <dsp:txXfrm>
        <a:off x="32" y="4204790"/>
        <a:ext cx="8020229" cy="1673867"/>
      </dsp:txXfrm>
    </dsp:sp>
    <dsp:sp modelId="{F2313D6C-8320-48A0-9576-311F1230865B}">
      <dsp:nvSpPr>
        <dsp:cNvPr id="0" name=""/>
        <dsp:cNvSpPr/>
      </dsp:nvSpPr>
      <dsp:spPr>
        <a:xfrm>
          <a:off x="269027" y="4880414"/>
          <a:ext cx="210300" cy="219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F98A-44CE-4D5E-A621-135B3BFA2A9C}">
      <dsp:nvSpPr>
        <dsp:cNvPr id="0" name=""/>
        <dsp:cNvSpPr/>
      </dsp:nvSpPr>
      <dsp:spPr>
        <a:xfrm>
          <a:off x="0" y="0"/>
          <a:ext cx="7425694" cy="25719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DF28D-0231-4222-AE6A-5A84B8106EED}">
      <dsp:nvSpPr>
        <dsp:cNvPr id="0" name=""/>
        <dsp:cNvSpPr/>
      </dsp:nvSpPr>
      <dsp:spPr>
        <a:xfrm>
          <a:off x="339575" y="226730"/>
          <a:ext cx="1975107" cy="15656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B86803-7FE2-4516-B847-8CFA9027F6CC}">
      <dsp:nvSpPr>
        <dsp:cNvPr id="0" name=""/>
        <dsp:cNvSpPr/>
      </dsp:nvSpPr>
      <dsp:spPr>
        <a:xfrm rot="10800000">
          <a:off x="272804" y="2118600"/>
          <a:ext cx="2168615" cy="359119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УО «Белорусская государственная сельскохозяйственная академия»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Ответственный за проведение исследований Скорина В.В., доктор сельскохозяйственных наук,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Брестская область,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 Почва : дерново-подзолистая </a:t>
          </a:r>
          <a:endParaRPr lang="ru-RU" sz="1400" kern="1200" dirty="0"/>
        </a:p>
      </dsp:txBody>
      <dsp:txXfrm rot="10800000">
        <a:off x="339496" y="2118600"/>
        <a:ext cx="2035231" cy="3524499"/>
      </dsp:txXfrm>
    </dsp:sp>
    <dsp:sp modelId="{E90C3838-A506-4F39-B5F7-3B989261B6C5}">
      <dsp:nvSpPr>
        <dsp:cNvPr id="0" name=""/>
        <dsp:cNvSpPr/>
      </dsp:nvSpPr>
      <dsp:spPr>
        <a:xfrm>
          <a:off x="2855141" y="214805"/>
          <a:ext cx="1934186" cy="15972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ECEB6A-B52A-4229-B9D5-9866658BFC5B}">
      <dsp:nvSpPr>
        <dsp:cNvPr id="0" name=""/>
        <dsp:cNvSpPr/>
      </dsp:nvSpPr>
      <dsp:spPr>
        <a:xfrm rot="10800000">
          <a:off x="2796922" y="2115559"/>
          <a:ext cx="2007876" cy="357563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ФГБНУ «Курский научно-исследовательский институт агропромышленного производства»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Ответственный за проведение исследований </a:t>
          </a:r>
          <a:r>
            <a:rPr lang="ru-RU" sz="1400" b="0" i="0" kern="1200" dirty="0" smtClean="0"/>
            <a:t>к.б.н. Лукьянов </a:t>
          </a:r>
          <a:r>
            <a:rPr lang="ru-RU" sz="1400" b="0" i="0" kern="1200" dirty="0" smtClean="0"/>
            <a:t>В.А. </a:t>
          </a:r>
          <a:r>
            <a:rPr lang="ru-RU" sz="1400" b="0" i="0" kern="1200" dirty="0" smtClean="0"/>
            <a:t>Курск</a:t>
          </a:r>
          <a:r>
            <a:rPr lang="ru-RU" sz="1400" b="0" i="0" kern="1200" dirty="0" smtClean="0"/>
            <a:t>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Курская область,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Почва: серая лесная и чернозем.  </a:t>
          </a:r>
          <a:endParaRPr lang="ru-RU" sz="1400" kern="1200" dirty="0"/>
        </a:p>
      </dsp:txBody>
      <dsp:txXfrm rot="10800000">
        <a:off x="2858671" y="2115559"/>
        <a:ext cx="1884378" cy="3513882"/>
      </dsp:txXfrm>
    </dsp:sp>
    <dsp:sp modelId="{478A9986-DFA3-4AD8-8786-AD48FFE14328}">
      <dsp:nvSpPr>
        <dsp:cNvPr id="0" name=""/>
        <dsp:cNvSpPr/>
      </dsp:nvSpPr>
      <dsp:spPr>
        <a:xfrm>
          <a:off x="5333451" y="215352"/>
          <a:ext cx="1846589" cy="1566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C650FE-2011-4C19-9C93-60D5E67B3B74}">
      <dsp:nvSpPr>
        <dsp:cNvPr id="0" name=""/>
        <dsp:cNvSpPr/>
      </dsp:nvSpPr>
      <dsp:spPr>
        <a:xfrm rot="10800000">
          <a:off x="5182246" y="2130412"/>
          <a:ext cx="2006734" cy="357544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/>
            <a:t>Владимировский</a:t>
          </a:r>
          <a:r>
            <a:rPr lang="ru-RU" sz="1400" b="1" i="0" kern="1200" dirty="0" smtClean="0"/>
            <a:t> Государственный университет (</a:t>
          </a:r>
          <a:r>
            <a:rPr lang="ru-RU" sz="1400" b="1" i="0" kern="1200" dirty="0" err="1" smtClean="0"/>
            <a:t>ВлГУ</a:t>
          </a:r>
          <a:r>
            <a:rPr lang="ru-RU" sz="1400" b="1" i="0" kern="1200" dirty="0" smtClean="0"/>
            <a:t> им. А.Г. и Н.Г. Столетовых).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 </a:t>
          </a:r>
          <a:r>
            <a:rPr lang="ru-RU" sz="1400" b="0" i="0" kern="1200" dirty="0" smtClean="0"/>
            <a:t>Ответственный за проведение исследований  </a:t>
          </a:r>
          <a:r>
            <a:rPr lang="ru-RU" sz="1400" b="0" i="0" kern="1200" dirty="0" err="1" smtClean="0"/>
            <a:t>к.б.н.Титов</a:t>
          </a:r>
          <a:r>
            <a:rPr lang="ru-RU" sz="1400" b="0" i="0" kern="1200" dirty="0" smtClean="0"/>
            <a:t> </a:t>
          </a:r>
          <a:r>
            <a:rPr lang="ru-RU" sz="1400" b="0" i="0" kern="1200" dirty="0" smtClean="0"/>
            <a:t>И.Н.,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Владимир,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 Почва : серая лесная и чернозем.</a:t>
          </a:r>
          <a:r>
            <a:rPr lang="ru-RU" sz="1300" b="0" i="0" kern="1200" dirty="0" smtClean="0"/>
            <a:t>  </a:t>
          </a:r>
          <a:endParaRPr lang="ru-RU" sz="1300" b="0" kern="1200" dirty="0"/>
        </a:p>
      </dsp:txBody>
      <dsp:txXfrm rot="10800000">
        <a:off x="5243960" y="2130412"/>
        <a:ext cx="1883306" cy="3513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64CF-901A-4FD2-8E00-8580BFFE1FC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A14A7-62A9-4066-AA3E-9D567275E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4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C75BF-A76C-4D19-8355-D15FA7C7FC3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61" y="4344970"/>
            <a:ext cx="5487688" cy="411428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149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28ED-D175-9C46-930F-6F956489DA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4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9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1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7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8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0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8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8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5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1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99BB-9205-4CA7-9D49-7AA620F3C90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BBE7C-5E4A-417E-8911-9C0BB17C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фис-0\Desktop\IMG_1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7281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    </a:t>
            </a:r>
            <a:r>
              <a:rPr lang="en-US" b="1" dirty="0" smtClean="0">
                <a:solidFill>
                  <a:srgbClr val="92D050"/>
                </a:solidFill>
              </a:rPr>
              <a:t>                           - </a:t>
            </a:r>
            <a:r>
              <a:rPr lang="ru-RU" b="1" dirty="0" smtClean="0">
                <a:solidFill>
                  <a:srgbClr val="92D050"/>
                </a:solidFill>
              </a:rPr>
              <a:t>Проект-финалист</a:t>
            </a:r>
            <a:r>
              <a:rPr lang="ru-RU" b="1" dirty="0" smtClean="0">
                <a:solidFill>
                  <a:srgbClr val="92D050"/>
                </a:solidFill>
              </a:rPr>
              <a:t/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      </a:t>
            </a:r>
            <a:r>
              <a:rPr lang="en-US" b="1" dirty="0" smtClean="0">
                <a:solidFill>
                  <a:srgbClr val="92D050"/>
                </a:solidFill>
              </a:rPr>
              <a:t>                        Startup </a:t>
            </a:r>
            <a:r>
              <a:rPr lang="en-US" b="1" dirty="0">
                <a:solidFill>
                  <a:srgbClr val="92D050"/>
                </a:solidFill>
              </a:rPr>
              <a:t>Village </a:t>
            </a:r>
            <a:r>
              <a:rPr lang="en-US" b="1" dirty="0" smtClean="0">
                <a:solidFill>
                  <a:srgbClr val="92D050"/>
                </a:solidFill>
              </a:rPr>
              <a:t>2016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029" name="Picture 5" descr="C:\Users\Офис-0\Desktop\logo-skolko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3356990"/>
            <a:ext cx="4627344" cy="32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_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812"/>
            <a:ext cx="3697905" cy="10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Программа </a:t>
            </a:r>
            <a:r>
              <a:rPr lang="ru-RU" sz="4000" b="1" dirty="0">
                <a:solidFill>
                  <a:srgbClr val="92D050"/>
                </a:solidFill>
              </a:rPr>
              <a:t>применения удобрения «</a:t>
            </a:r>
            <a:r>
              <a:rPr lang="ru-RU" sz="4000" b="1" dirty="0" err="1">
                <a:solidFill>
                  <a:srgbClr val="92D050"/>
                </a:solidFill>
              </a:rPr>
              <a:t>АгроВерм</a:t>
            </a:r>
            <a:r>
              <a:rPr lang="ru-RU" sz="4000" b="1" dirty="0" smtClean="0">
                <a:solidFill>
                  <a:srgbClr val="92D050"/>
                </a:solidFill>
              </a:rPr>
              <a:t>» на озимых культурах</a:t>
            </a:r>
            <a:endParaRPr lang="ru-RU" dirty="0">
              <a:solidFill>
                <a:srgbClr val="92D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07538"/>
              </p:ext>
            </p:extLst>
          </p:nvPr>
        </p:nvGraphicFramePr>
        <p:xfrm>
          <a:off x="457200" y="1556792"/>
          <a:ext cx="8229601" cy="4658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657"/>
                <a:gridCol w="1120457"/>
                <a:gridCol w="490749"/>
                <a:gridCol w="588899"/>
                <a:gridCol w="910210"/>
                <a:gridCol w="883348"/>
                <a:gridCol w="963418"/>
                <a:gridCol w="963418"/>
                <a:gridCol w="673100"/>
                <a:gridCol w="805345"/>
              </a:tblGrid>
              <a:tr h="678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Фаза развития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До посева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Посев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Всходы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Фаза кущения Осень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Фаза кущения Весна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Фаза выхода в трубку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Фаза колошения (молочной спелости)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Цветение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Созревание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7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Способ обработки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Обработка семян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Некорневая подкормка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Некорневая подкормка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Некорневая подкормка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Некорневая подкормка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2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Норма расхода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1л/тонна семян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1-2</a:t>
                      </a:r>
                      <a:r>
                        <a:rPr lang="ru-RU" sz="1000" b="1" baseline="0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л/га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1-2</a:t>
                      </a:r>
                      <a:r>
                        <a:rPr lang="ru-RU" sz="1000" b="1" baseline="0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л/га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1-2 л/га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2-3л/га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67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Результаты применения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Увеличение всхожести и энергии прорастания семян, повышение жизнеспособности всходов, Активное развитие вторичной корневой системы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Повышение зимостойкости, укрепление физического состояния растений, защита от полегания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Устранение дефицита элементов питания, стимуляция роста и развития, повышение устойчивости к болезням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Увеличение густоты продуктивного стеблестоя, </a:t>
                      </a:r>
                      <a:r>
                        <a:rPr lang="ru-RU" sz="1000" b="1" dirty="0" err="1">
                          <a:effectLst/>
                        </a:rPr>
                        <a:t>озерненности</a:t>
                      </a:r>
                      <a:r>
                        <a:rPr lang="ru-RU" sz="1000" b="1" dirty="0">
                          <a:effectLst/>
                        </a:rPr>
                        <a:t> колоса, повышение содержания белка, Формирование высокого урожая, Усиление устойчивости к засухе.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Формирование высокого урожая, Усиление устойчивости к засухе</a:t>
                      </a:r>
                      <a:r>
                        <a:rPr lang="ru-RU" sz="1000" b="1" dirty="0" smtClean="0">
                          <a:effectLst/>
                        </a:rPr>
                        <a:t>. Повышение качественных характеристик урожая.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15" marR="5581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5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95" y="320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92D050"/>
                </a:solidFill>
              </a:rPr>
              <a:t>Программа применения удобрения «</a:t>
            </a:r>
            <a:r>
              <a:rPr lang="ru-RU" sz="3600" b="1" dirty="0" err="1">
                <a:solidFill>
                  <a:srgbClr val="92D050"/>
                </a:solidFill>
              </a:rPr>
              <a:t>АгроВерм</a:t>
            </a:r>
            <a:r>
              <a:rPr lang="ru-RU" sz="3600" b="1" dirty="0">
                <a:solidFill>
                  <a:srgbClr val="92D050"/>
                </a:solidFill>
              </a:rPr>
              <a:t>» на </a:t>
            </a:r>
            <a:r>
              <a:rPr lang="ru-RU" sz="3600" b="1" dirty="0" smtClean="0">
                <a:solidFill>
                  <a:srgbClr val="92D050"/>
                </a:solidFill>
              </a:rPr>
              <a:t>подсолнечнике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755017"/>
              </p:ext>
            </p:extLst>
          </p:nvPr>
        </p:nvGraphicFramePr>
        <p:xfrm>
          <a:off x="487694" y="1268760"/>
          <a:ext cx="8229599" cy="1983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888"/>
                <a:gridCol w="718075"/>
                <a:gridCol w="536986"/>
                <a:gridCol w="456909"/>
                <a:gridCol w="865144"/>
                <a:gridCol w="815423"/>
                <a:gridCol w="847873"/>
                <a:gridCol w="842116"/>
                <a:gridCol w="664690"/>
                <a:gridCol w="727496"/>
                <a:gridCol w="1040999"/>
              </a:tblGrid>
              <a:tr h="693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Фаза развития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Посев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Всходы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Семя доли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1пара настоящих листьев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2-3пары настоящих листьев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5-7пар настоящих листьев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Бутонизация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Цветение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Начало побурения корзинки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8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Полное созревание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0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Способ обработки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Некорневая подкормка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Некорневая подкормка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Некорневая подкормка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81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</a:endParaRPr>
                    </a:p>
                    <a:p>
                      <a:pPr marR="318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6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Норма расхода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2-3л/га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2-3л/га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2-3л/га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8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25" marR="5652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2895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92D050"/>
                </a:solidFill>
              </a:rPr>
              <a:t>Программа применения удобрения «</a:t>
            </a:r>
            <a:r>
              <a:rPr lang="ru-RU" sz="3200" b="1" dirty="0" err="1" smtClean="0">
                <a:solidFill>
                  <a:srgbClr val="92D050"/>
                </a:solidFill>
              </a:rPr>
              <a:t>АгроВерм</a:t>
            </a:r>
            <a:r>
              <a:rPr lang="ru-RU" sz="3200" b="1" dirty="0" smtClean="0">
                <a:solidFill>
                  <a:srgbClr val="92D050"/>
                </a:solidFill>
              </a:rPr>
              <a:t>» на сахарной свекле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70153"/>
              </p:ext>
            </p:extLst>
          </p:nvPr>
        </p:nvGraphicFramePr>
        <p:xfrm>
          <a:off x="467544" y="4432548"/>
          <a:ext cx="8229600" cy="1946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604"/>
                <a:gridCol w="2744137"/>
                <a:gridCol w="1833174"/>
                <a:gridCol w="2789685"/>
              </a:tblGrid>
              <a:tr h="37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Фаза развития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Фаза 4-8 настоящих листьев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Смыкание рядков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Смыкание в </a:t>
                      </a:r>
                      <a:r>
                        <a:rPr lang="ru-RU" sz="1100" b="1" dirty="0" err="1">
                          <a:effectLst/>
                        </a:rPr>
                        <a:t>междурядиях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0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Способ обработки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Некорневая подкормка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</a:rPr>
                        <a:t>Некорневая подкормка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</a:rPr>
                        <a:t>Некорневая подкормка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Норма расхода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2-3л/га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Расход рабочей жидкости 200л/га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2-3л/га Расход рабочей жидкости 200л/га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2-3л/га Расход рабочей жидкости 200л/га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44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Результаты применения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</a:rPr>
                        <a:t>Увеличение объема корнеплодов, Преодоление гербицидного стресса, активизация роста и развития растений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Повышение устойчивости к засухе, Профилактика растрескивания плодов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Предотвращение </a:t>
                      </a:r>
                      <a:r>
                        <a:rPr lang="ru-RU" sz="1100" b="1" dirty="0" err="1">
                          <a:effectLst/>
                        </a:rPr>
                        <a:t>гнилей</a:t>
                      </a:r>
                      <a:r>
                        <a:rPr lang="ru-RU" sz="1100" b="1" dirty="0">
                          <a:effectLst/>
                        </a:rPr>
                        <a:t> корнеплодов, Формирование высокого урожая, Продление сроков хранения, увеличение содержания сахара в корнеплодах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8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30" y="1196752"/>
            <a:ext cx="32419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+mn-lt"/>
              </a:rPr>
              <a:t>Если Вас заинтересовала наша продукция,  мы всегда </a:t>
            </a:r>
            <a:endParaRPr lang="en-US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+mn-lt"/>
              </a:rPr>
              <a:t>будем рады предоставить </a:t>
            </a:r>
            <a:endParaRPr lang="en-US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+mn-lt"/>
              </a:rPr>
              <a:t>вам более подробную информацию о ней.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8876" y="4303549"/>
            <a:ext cx="1873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/>
              <a:buNone/>
            </a:pPr>
            <a:r>
              <a:rPr lang="ru-RU" sz="3200" b="1" dirty="0" smtClean="0">
                <a:solidFill>
                  <a:srgbClr val="0A6A23"/>
                </a:solidFill>
              </a:rPr>
              <a:t>Контакты</a:t>
            </a:r>
            <a:endParaRPr lang="ru-RU" sz="3200" b="1" dirty="0">
              <a:solidFill>
                <a:srgbClr val="0A6A23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130" y="4915281"/>
            <a:ext cx="46098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Головной офис: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г.Москва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 пр-т Мира, 36, стр.1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Тел: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8 (499) 322 91 91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www.bioeragroup.ru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e-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mail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: 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office@bioeragroup.ru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2"/>
          <p:cNvSpPr/>
          <p:nvPr/>
        </p:nvSpPr>
        <p:spPr>
          <a:xfrm>
            <a:off x="4841592" y="5090853"/>
            <a:ext cx="4464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Адрес производства: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Пензенская область,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Лунинский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район,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п. Краснооктябрьский, ул. Колхозная, д. 3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Тел: 8 (8452) 32 22 92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www.agroworms.ru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9229" y="1340768"/>
            <a:ext cx="349075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+mn-lt"/>
              </a:rPr>
              <a:t>Не упустите возможность получить индивидуальную консультацию у ведущих  </a:t>
            </a:r>
            <a:r>
              <a:rPr lang="ru-RU" dirty="0" smtClean="0">
                <a:latin typeface="+mn-lt"/>
              </a:rPr>
              <a:t>специалистов </a:t>
            </a:r>
            <a:endParaRPr lang="ru-RU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+mn-lt"/>
              </a:rPr>
              <a:t>абсолютно бесплатно!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0478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A6A23"/>
                </a:solidFill>
                <a:latin typeface="+mn-lt"/>
              </a:rPr>
              <a:t>Живые </a:t>
            </a:r>
            <a:r>
              <a:rPr lang="ru-RU" sz="2800" dirty="0" err="1" smtClean="0">
                <a:solidFill>
                  <a:srgbClr val="0A6A23"/>
                </a:solidFill>
                <a:latin typeface="+mn-lt"/>
              </a:rPr>
              <a:t>биоудобрения</a:t>
            </a:r>
            <a:r>
              <a:rPr lang="ru-RU" sz="2800" dirty="0" smtClean="0">
                <a:solidFill>
                  <a:srgbClr val="0A6A23"/>
                </a:solidFill>
                <a:latin typeface="+mn-lt"/>
              </a:rPr>
              <a:t> от </a:t>
            </a:r>
            <a:r>
              <a:rPr lang="ru-RU" sz="2800" dirty="0" err="1" smtClean="0">
                <a:solidFill>
                  <a:srgbClr val="0A6A23"/>
                </a:solidFill>
                <a:latin typeface="+mn-lt"/>
              </a:rPr>
              <a:t>БиоЭраГрупп</a:t>
            </a:r>
            <a:r>
              <a:rPr lang="ru-RU" sz="2800" dirty="0">
                <a:solidFill>
                  <a:srgbClr val="0A6A23"/>
                </a:solidFill>
                <a:latin typeface="+mn-lt"/>
              </a:rPr>
              <a:t>!</a:t>
            </a:r>
          </a:p>
        </p:txBody>
      </p:sp>
      <p:pic>
        <p:nvPicPr>
          <p:cNvPr id="16" name="Picture 2" descr="garden1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22" y="1315759"/>
            <a:ext cx="1931809" cy="1931809"/>
          </a:xfrm>
          <a:prstGeom prst="rect">
            <a:avLst/>
          </a:prstGeom>
        </p:spPr>
      </p:pic>
      <p:pic>
        <p:nvPicPr>
          <p:cNvPr id="13" name="Picture 9" descr="Bio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6" y="99162"/>
            <a:ext cx="40846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037122" cy="93815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92D050"/>
                </a:solidFill>
              </a:rPr>
              <a:t>     Жидкие удобрения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50825" y="1196975"/>
            <a:ext cx="88931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rgbClr val="009900"/>
                </a:solidFill>
                <a:latin typeface="Microsoft YaHei" pitchFamily="34" charset="-122"/>
              </a:rPr>
              <a:t>   </a:t>
            </a:r>
            <a:r>
              <a:rPr lang="ru-RU" sz="2000" b="1">
                <a:solidFill>
                  <a:srgbClr val="009900"/>
                </a:solidFill>
                <a:latin typeface="Microsoft YaHei" pitchFamily="34" charset="-122"/>
              </a:rPr>
              <a:t>      </a:t>
            </a:r>
            <a:endParaRPr lang="en-US" sz="2000" b="1">
              <a:solidFill>
                <a:srgbClr val="009900"/>
              </a:solidFill>
              <a:latin typeface="Microsoft YaHei" pitchFamily="34" charset="-122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rgbClr val="009900"/>
                </a:solidFill>
                <a:latin typeface="Microsoft YaHei" pitchFamily="34" charset="-122"/>
              </a:rPr>
              <a:t>   </a:t>
            </a:r>
            <a:r>
              <a:rPr lang="ru-RU" sz="2000" b="1">
                <a:solidFill>
                  <a:srgbClr val="009900"/>
                </a:solidFill>
                <a:latin typeface="Microsoft YaHei" pitchFamily="34" charset="-122"/>
              </a:rPr>
              <a:t> </a:t>
            </a:r>
            <a:endParaRPr lang="en-US" sz="2400" b="1">
              <a:solidFill>
                <a:srgbClr val="009900"/>
              </a:solidFill>
              <a:latin typeface="Microsoft YaHei" pitchFamily="34" charset="-122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169908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Уникальные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биопрепараты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изготовлены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из Вермикомпоста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ГОСТ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 56004-2014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100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% полезных веществ из вермикомпоста переведено в жидкую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форму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Предназначены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для предпосевной обработки семян, а также для корневых и  внекорневых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обработок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растений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Pictures\календарь оброез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97174"/>
            <a:ext cx="4716968" cy="596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34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Для-растении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41589"/>
            <a:ext cx="544941" cy="60812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3089660"/>
              </p:ext>
            </p:extLst>
          </p:nvPr>
        </p:nvGraphicFramePr>
        <p:xfrm>
          <a:off x="741889" y="849711"/>
          <a:ext cx="7710995" cy="534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89548" y="242069"/>
            <a:ext cx="6295322" cy="643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</a:rPr>
              <a:t>Эффект</a:t>
            </a:r>
            <a:r>
              <a:rPr lang="ru-RU" sz="2800" b="1" dirty="0">
                <a:solidFill>
                  <a:srgbClr val="008000"/>
                </a:solidFill>
              </a:rPr>
              <a:t>ы</a:t>
            </a:r>
            <a:r>
              <a:rPr lang="ru-RU" sz="2800" b="1" dirty="0" smtClean="0">
                <a:solidFill>
                  <a:srgbClr val="008000"/>
                </a:solidFill>
              </a:rPr>
              <a:t> при использовании</a:t>
            </a:r>
            <a:endParaRPr lang="en-US" sz="2800" b="1" dirty="0"/>
          </a:p>
        </p:txBody>
      </p:sp>
      <p:pic>
        <p:nvPicPr>
          <p:cNvPr id="1026" name="Picture 2" descr="C:\Users\user\Downloads\_a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80" y="174969"/>
            <a:ext cx="2633662" cy="7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8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Для-растении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41589"/>
            <a:ext cx="544941" cy="60812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21597969"/>
              </p:ext>
            </p:extLst>
          </p:nvPr>
        </p:nvGraphicFramePr>
        <p:xfrm>
          <a:off x="741890" y="849712"/>
          <a:ext cx="8020262" cy="587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89548" y="242069"/>
            <a:ext cx="6295322" cy="643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8000"/>
                </a:solidFill>
              </a:rPr>
              <a:t>Эффект</a:t>
            </a:r>
            <a:r>
              <a:rPr lang="ru-RU" sz="2800" b="1" dirty="0">
                <a:solidFill>
                  <a:srgbClr val="008000"/>
                </a:solidFill>
              </a:rPr>
              <a:t>ы</a:t>
            </a:r>
            <a:r>
              <a:rPr lang="ru-RU" sz="2800" b="1" dirty="0" smtClean="0">
                <a:solidFill>
                  <a:srgbClr val="008000"/>
                </a:solidFill>
              </a:rPr>
              <a:t> при использовании</a:t>
            </a:r>
            <a:endParaRPr lang="en-US" sz="2800" b="1" dirty="0"/>
          </a:p>
        </p:txBody>
      </p:sp>
      <p:pic>
        <p:nvPicPr>
          <p:cNvPr id="1026" name="Picture 2" descr="C:\Users\user\Downloads\_a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80" y="174969"/>
            <a:ext cx="2633662" cy="7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93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8405" y="116632"/>
            <a:ext cx="3980050" cy="35709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</a:rPr>
              <a:t>  </a:t>
            </a:r>
            <a:br>
              <a:rPr lang="ru-RU" sz="2400" b="1" dirty="0" smtClean="0">
                <a:solidFill>
                  <a:srgbClr val="92D050"/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Имеет сертификат соответствия </a:t>
            </a:r>
            <a:r>
              <a:rPr lang="ru-RU" sz="2400" b="1" dirty="0" smtClean="0"/>
              <a:t>№1624002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а так же прошел испытания в лаборатории </a:t>
            </a:r>
            <a:r>
              <a:rPr lang="ru-RU" sz="2400" b="1" dirty="0" smtClean="0"/>
              <a:t>МГУ </a:t>
            </a:r>
            <a:r>
              <a:rPr lang="ru-RU" sz="2400" b="1" dirty="0" err="1" smtClean="0"/>
              <a:t>им.Ломоносова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 кафедре почвоведения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user\Downloads\img32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4862"/>
            <a:ext cx="4262109" cy="586416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2745"/>
            <a:ext cx="4536504" cy="3299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C:\Users\user\Downloads\_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444"/>
            <a:ext cx="2633663" cy="7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0CB4-D0D4-B647-B291-69C7B873E5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4974" y="241589"/>
            <a:ext cx="6940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8000"/>
                </a:solidFill>
                <a:latin typeface="+mn-lt"/>
                <a:cs typeface="+mn-cs"/>
              </a:rPr>
              <a:t>Научные эксперименты в сотрудничестве </a:t>
            </a:r>
            <a:r>
              <a:rPr lang="ru-RU" sz="2800" dirty="0" smtClean="0">
                <a:solidFill>
                  <a:srgbClr val="008000"/>
                </a:solidFill>
                <a:latin typeface="+mn-lt"/>
                <a:cs typeface="+mn-cs"/>
              </a:rPr>
              <a:t>с:</a:t>
            </a:r>
            <a:endParaRPr lang="ru-RU" sz="28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pic>
        <p:nvPicPr>
          <p:cNvPr id="20" name="Picture 19" descr="Для-растении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5" y="241589"/>
            <a:ext cx="442424" cy="49371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65490480"/>
              </p:ext>
            </p:extLst>
          </p:nvPr>
        </p:nvGraphicFramePr>
        <p:xfrm>
          <a:off x="994974" y="903768"/>
          <a:ext cx="7425695" cy="571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0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user\Downloads\IMG_20160530_104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6" y="2735187"/>
            <a:ext cx="2515665" cy="20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55968" cy="14700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92D050"/>
                </a:solidFill>
              </a:rPr>
              <a:t>  Результаты применения 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                          2015-2016г.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user\Desktop\Новый точечный рисунок (3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7" y="1017796"/>
            <a:ext cx="2474303" cy="18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user\Downloads\_a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7982"/>
            <a:ext cx="2376264" cy="6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_20160702_1114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768886"/>
            <a:ext cx="2945697" cy="22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IMG_20160702_0924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17796"/>
            <a:ext cx="2515665" cy="1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IMG_20160717_0907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6" y="2873523"/>
            <a:ext cx="2474303" cy="17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wnloads\IMG_20160721_1219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293096"/>
            <a:ext cx="2945697" cy="20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ownloads\IMG_20160717_0830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8" y="4774862"/>
            <a:ext cx="2498181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ownloads\IMG_20160702_1209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484276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943" y="22718"/>
            <a:ext cx="8455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92D050"/>
                </a:solidFill>
              </a:rPr>
              <a:t>  Результаты применения 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                          2015-2016г.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5" name="Picture 6" descr="C:\Users\user\Downloads\_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51" y="120872"/>
            <a:ext cx="2376264" cy="6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240361" cy="43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img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917"/>
            <a:ext cx="3240360" cy="44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479" y="5877272"/>
            <a:ext cx="82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"Прирост урожая озимой пшеницы, обработанной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АгроВермом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в сравнении с обработанной другим препаратом составил 9% на поле №1 и 13% на поле №4"</a:t>
            </a:r>
          </a:p>
        </p:txBody>
      </p:sp>
    </p:spTree>
    <p:extLst>
      <p:ext uri="{BB962C8B-B14F-4D97-AF65-F5344CB8AC3E}">
        <p14:creationId xmlns:p14="http://schemas.microsoft.com/office/powerpoint/2010/main" val="26019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ownloads\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6" y="1340768"/>
            <a:ext cx="4072280" cy="55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user\Downloads\img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1544743"/>
            <a:ext cx="3923926" cy="53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943" y="22718"/>
            <a:ext cx="8455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92D050"/>
                </a:solidFill>
              </a:rPr>
              <a:t>  Результаты применения 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                          2015-2016г.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7" name="Picture 6" descr="C:\Users\user\Downloads\_a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51" y="149477"/>
            <a:ext cx="2376264" cy="6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716</Words>
  <Application>Microsoft Office PowerPoint</Application>
  <PresentationFormat>Экран (4:3)</PresentationFormat>
  <Paragraphs>203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                - Проект-финалист                               Startup Village 2016</vt:lpstr>
      <vt:lpstr>     Жидкие удобрения</vt:lpstr>
      <vt:lpstr>Презентация PowerPoint</vt:lpstr>
      <vt:lpstr>Презентация PowerPoint</vt:lpstr>
      <vt:lpstr>   Имеет сертификат соответствия №1624002, а так же прошел испытания в лаборатории МГУ им.Ломоносова  на кафедре почвоведения</vt:lpstr>
      <vt:lpstr>Презентация PowerPoint</vt:lpstr>
      <vt:lpstr>  Результаты применения                            2015-2016г.</vt:lpstr>
      <vt:lpstr>Презентация PowerPoint</vt:lpstr>
      <vt:lpstr>Презентация PowerPoint</vt:lpstr>
      <vt:lpstr>Программа применения удобрения «АгроВерм» на озимых культурах</vt:lpstr>
      <vt:lpstr>Программа применения удобрения «АгроВерм» на подсолнечнике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2016-08-02T10:30:16Z</dcterms:created>
  <dcterms:modified xsi:type="dcterms:W3CDTF">2016-08-02T18:17:43Z</dcterms:modified>
</cp:coreProperties>
</file>